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269" r:id="rId2"/>
    <p:sldId id="335" r:id="rId3"/>
    <p:sldId id="1704" r:id="rId4"/>
    <p:sldId id="2270" r:id="rId5"/>
    <p:sldId id="355" r:id="rId6"/>
    <p:sldId id="392" r:id="rId7"/>
    <p:sldId id="1703" r:id="rId8"/>
    <p:sldId id="332" r:id="rId9"/>
    <p:sldId id="331" r:id="rId10"/>
    <p:sldId id="2271" r:id="rId11"/>
    <p:sldId id="1695" r:id="rId12"/>
    <p:sldId id="1702" r:id="rId13"/>
    <p:sldId id="1697" r:id="rId14"/>
    <p:sldId id="1698" r:id="rId15"/>
    <p:sldId id="2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39FD5-9EA3-41ED-8A84-95C9EC84001B}"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7A42B-A905-48DA-8E70-923947FB1A87}" type="slidenum">
              <a:rPr lang="en-US" smtClean="0"/>
              <a:t>‹#›</a:t>
            </a:fld>
            <a:endParaRPr lang="en-US"/>
          </a:p>
        </p:txBody>
      </p:sp>
    </p:spTree>
    <p:extLst>
      <p:ext uri="{BB962C8B-B14F-4D97-AF65-F5344CB8AC3E}">
        <p14:creationId xmlns:p14="http://schemas.microsoft.com/office/powerpoint/2010/main" val="89261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0D3C0-E560-427A-BE58-B698055049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47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tension here.</a:t>
            </a:r>
          </a:p>
          <a:p>
            <a:r>
              <a:rPr lang="en-US" dirty="0"/>
              <a:t>--law  enforcement!</a:t>
            </a:r>
          </a:p>
          <a:p>
            <a:r>
              <a:rPr lang="en-US" dirty="0"/>
              <a:t>--evolution</a:t>
            </a:r>
            <a:r>
              <a:rPr lang="en-US" baseline="0" dirty="0"/>
              <a:t> of police role in justice system</a:t>
            </a:r>
          </a:p>
          <a:p>
            <a:r>
              <a:rPr lang="en-US" baseline="0" dirty="0"/>
              <a:t>--tension between dealing with criminals and protecting people vs. rights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0DB448-3023-4902-B3A1-026CC2AD81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395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0D3C0-E560-427A-BE58-B698055049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19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0D3C0-E560-427A-BE58-B698055049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2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0D3C0-E560-427A-BE58-B698055049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0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D1BD3F-7FC6-4D46-BFD7-875AA1307A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6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Sample Text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D1BD3F-7FC6-4D46-BFD7-875AA1307A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94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Sample Text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D1BD3F-7FC6-4D46-BFD7-875AA1307A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26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Sample Text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D1BD3F-7FC6-4D46-BFD7-875AA1307A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663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Sample Text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D1BD3F-7FC6-4D46-BFD7-875AA1307A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208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85283"/>
            <a:ext cx="10464800" cy="1927225"/>
          </a:xfrm>
          <a:prstGeom prst="rect">
            <a:avLst/>
          </a:prstGeom>
        </p:spPr>
        <p:txBody>
          <a:bodyPr anchor="b">
            <a:noAutofit/>
          </a:bodyPr>
          <a:lstStyle>
            <a:lvl1pPr>
              <a:defRPr sz="4400" cap="all" baseline="0">
                <a:solidFill>
                  <a:schemeClr val="bg1"/>
                </a:solidFill>
              </a:defRPr>
            </a:lvl1pPr>
          </a:lstStyle>
          <a:p>
            <a:r>
              <a:rPr lang="en-US" dirty="0"/>
              <a:t>Title</a:t>
            </a:r>
          </a:p>
        </p:txBody>
      </p:sp>
      <p:sp>
        <p:nvSpPr>
          <p:cNvPr id="3" name="Subtitle 2"/>
          <p:cNvSpPr>
            <a:spLocks noGrp="1"/>
          </p:cNvSpPr>
          <p:nvPr>
            <p:ph type="subTitle" idx="1" hasCustomPrompt="1"/>
          </p:nvPr>
        </p:nvSpPr>
        <p:spPr>
          <a:xfrm>
            <a:off x="914400" y="3318882"/>
            <a:ext cx="10464800" cy="1752600"/>
          </a:xfrm>
        </p:spPr>
        <p:txBody>
          <a:bodyPr/>
          <a:lstStyle>
            <a:lvl1pPr marL="0" indent="0" algn="l">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Prepared by:</a:t>
            </a:r>
          </a:p>
          <a:p>
            <a:r>
              <a:rPr lang="en-US" dirty="0"/>
              <a:t>[Month Day, Year]</a:t>
            </a:r>
          </a:p>
        </p:txBody>
      </p:sp>
      <p:sp>
        <p:nvSpPr>
          <p:cNvPr id="4" name="Date Placeholder 3"/>
          <p:cNvSpPr>
            <a:spLocks noGrp="1"/>
          </p:cNvSpPr>
          <p:nvPr>
            <p:ph type="dt" sz="half" idx="10"/>
          </p:nvPr>
        </p:nvSpPr>
        <p:spPr/>
        <p:txBody>
          <a:bodyPr/>
          <a:lstStyle>
            <a:lvl1pPr>
              <a:defRPr>
                <a:solidFill>
                  <a:schemeClr val="bg1"/>
                </a:solidFill>
              </a:defRPr>
            </a:lvl1pPr>
          </a:lstStyle>
          <a:p>
            <a:fld id="{5351AE51-B529-D443-A83D-1C8C8601AB83}" type="datetime4">
              <a:rPr lang="en-US" smtClean="0"/>
              <a:t>November 22, 2022</a:t>
            </a:fld>
            <a:endParaRPr lang="en-US" dirty="0"/>
          </a:p>
        </p:txBody>
      </p:sp>
      <p:sp>
        <p:nvSpPr>
          <p:cNvPr id="5" name="Footer Placeholder 4"/>
          <p:cNvSpPr>
            <a:spLocks noGrp="1"/>
          </p:cNvSpPr>
          <p:nvPr>
            <p:ph type="ftr" sz="quarter" idx="11"/>
          </p:nvPr>
        </p:nvSpPr>
        <p:spPr/>
        <p:txBody>
          <a:bodyPr/>
          <a:lstStyle/>
          <a:p>
            <a:r>
              <a:rPr lang="en-US"/>
              <a:t>[presenation subject]</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cxnSp>
        <p:nvCxnSpPr>
          <p:cNvPr id="8" name="Straight Connector 7"/>
          <p:cNvCxnSpPr/>
          <p:nvPr/>
        </p:nvCxnSpPr>
        <p:spPr>
          <a:xfrm>
            <a:off x="914400" y="3212202"/>
            <a:ext cx="10464800" cy="1588"/>
          </a:xfrm>
          <a:prstGeom prst="line">
            <a:avLst/>
          </a:prstGeom>
          <a:ln w="19050">
            <a:solidFill>
              <a:srgbClr val="FF6D2B"/>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F4C450D-BCA7-F94C-97F3-9B0C753FFE7E}"/>
              </a:ext>
            </a:extLst>
          </p:cNvPr>
          <p:cNvPicPr>
            <a:picLocks noChangeAspect="1"/>
          </p:cNvPicPr>
          <p:nvPr userDrawn="1"/>
        </p:nvPicPr>
        <p:blipFill>
          <a:blip r:embed="rId3"/>
          <a:stretch>
            <a:fillRect/>
          </a:stretch>
        </p:blipFill>
        <p:spPr>
          <a:xfrm>
            <a:off x="8216053" y="5488877"/>
            <a:ext cx="3163147" cy="1005674"/>
          </a:xfrm>
          <a:prstGeom prst="rect">
            <a:avLst/>
          </a:prstGeom>
        </p:spPr>
      </p:pic>
    </p:spTree>
    <p:extLst>
      <p:ext uri="{BB962C8B-B14F-4D97-AF65-F5344CB8AC3E}">
        <p14:creationId xmlns:p14="http://schemas.microsoft.com/office/powerpoint/2010/main" val="361186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362201"/>
            <a:ext cx="10363200" cy="2200275"/>
          </a:xfrm>
          <a:prstGeom prst="rect">
            <a:avLst/>
          </a:prstGeom>
        </p:spPr>
        <p:txBody>
          <a:bodyPr anchor="b">
            <a:normAutofit/>
          </a:bodyPr>
          <a:lstStyle>
            <a:lvl1pPr algn="l">
              <a:defRPr sz="4400" b="0" cap="all">
                <a:solidFill>
                  <a:schemeClr val="tx1"/>
                </a:solidFill>
                <a:latin typeface="Gill Sans MT" charset="0"/>
                <a:ea typeface="Gill Sans MT" charset="0"/>
                <a:cs typeface="Gill Sans MT" charset="0"/>
              </a:defRPr>
            </a:lvl1pPr>
          </a:lstStyle>
          <a:p>
            <a:r>
              <a:rPr lang="en-US" dirty="0"/>
              <a:t>Section Title</a:t>
            </a:r>
          </a:p>
        </p:txBody>
      </p:sp>
      <p:sp>
        <p:nvSpPr>
          <p:cNvPr id="4" name="Date Placeholder 3"/>
          <p:cNvSpPr>
            <a:spLocks noGrp="1"/>
          </p:cNvSpPr>
          <p:nvPr>
            <p:ph type="dt" sz="half" idx="10"/>
          </p:nvPr>
        </p:nvSpPr>
        <p:spPr/>
        <p:txBody>
          <a:bodyPr/>
          <a:lstStyle>
            <a:lvl1pPr>
              <a:defRPr>
                <a:solidFill>
                  <a:schemeClr val="tx1"/>
                </a:solidFill>
                <a:latin typeface="Gill Sans MT" charset="0"/>
                <a:ea typeface="Gill Sans MT" charset="0"/>
                <a:cs typeface="Gill Sans MT" charset="0"/>
              </a:defRPr>
            </a:lvl1pPr>
          </a:lstStyle>
          <a:p>
            <a:fld id="{434F8F4D-99BF-7E45-BB85-860AB9C19474}" type="datetime4">
              <a:rPr lang="en-US" smtClean="0"/>
              <a:t>November 22, 2022</a:t>
            </a:fld>
            <a:endParaRPr lang="en-US" dirty="0"/>
          </a:p>
        </p:txBody>
      </p:sp>
      <p:sp>
        <p:nvSpPr>
          <p:cNvPr id="6" name="Slide Number Placeholder 5"/>
          <p:cNvSpPr>
            <a:spLocks noGrp="1"/>
          </p:cNvSpPr>
          <p:nvPr>
            <p:ph type="sldNum" sz="quarter" idx="12"/>
          </p:nvPr>
        </p:nvSpPr>
        <p:spPr/>
        <p:txBody>
          <a:bodyPr/>
          <a:lstStyle>
            <a:lvl1pPr>
              <a:defRPr>
                <a:latin typeface="Gill Sans MT" charset="0"/>
                <a:ea typeface="Gill Sans MT" charset="0"/>
                <a:cs typeface="Gill Sans MT" charset="0"/>
              </a:defRPr>
            </a:lvl1pPr>
          </a:lstStyle>
          <a:p>
            <a:fld id="{7462207E-B25F-844C-A813-B7E57EC8376C}"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rgbClr val="FF6D2B"/>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95072" y="0"/>
            <a:ext cx="3230880" cy="365760"/>
          </a:xfrm>
        </p:spPr>
        <p:txBody>
          <a:bodyPr/>
          <a:lstStyle>
            <a:lvl1pPr>
              <a:defRPr>
                <a:solidFill>
                  <a:schemeClr val="tx1"/>
                </a:solidFill>
                <a:latin typeface="Gill Sans MT" charset="0"/>
                <a:ea typeface="Gill Sans MT" charset="0"/>
                <a:cs typeface="Gill Sans MT" charset="0"/>
              </a:defRPr>
            </a:lvl1pPr>
          </a:lstStyle>
          <a:p>
            <a:r>
              <a:rPr lang="en-US"/>
              <a:t>[presenation subject]</a:t>
            </a:r>
            <a:endParaRPr lang="en-US" dirty="0"/>
          </a:p>
        </p:txBody>
      </p:sp>
      <p:pic>
        <p:nvPicPr>
          <p:cNvPr id="3" name="Picture 2">
            <a:extLst>
              <a:ext uri="{FF2B5EF4-FFF2-40B4-BE49-F238E27FC236}">
                <a16:creationId xmlns:a16="http://schemas.microsoft.com/office/drawing/2014/main" id="{9052E7C6-C206-464A-BD28-E030F88F12DA}"/>
              </a:ext>
            </a:extLst>
          </p:cNvPr>
          <p:cNvPicPr>
            <a:picLocks noChangeAspect="1"/>
          </p:cNvPicPr>
          <p:nvPr userDrawn="1"/>
        </p:nvPicPr>
        <p:blipFill>
          <a:blip r:embed="rId3"/>
          <a:stretch>
            <a:fillRect/>
          </a:stretch>
        </p:blipFill>
        <p:spPr>
          <a:xfrm>
            <a:off x="11233065" y="560578"/>
            <a:ext cx="804672" cy="936118"/>
          </a:xfrm>
          <a:prstGeom prst="rect">
            <a:avLst/>
          </a:prstGeom>
        </p:spPr>
      </p:pic>
    </p:spTree>
    <p:extLst>
      <p:ext uri="{BB962C8B-B14F-4D97-AF65-F5344CB8AC3E}">
        <p14:creationId xmlns:p14="http://schemas.microsoft.com/office/powerpoint/2010/main" val="382185203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Header">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362201"/>
            <a:ext cx="10363200" cy="2200275"/>
          </a:xfrm>
          <a:prstGeom prst="rect">
            <a:avLst/>
          </a:prstGeom>
        </p:spPr>
        <p:txBody>
          <a:bodyPr anchor="b">
            <a:normAutofit/>
          </a:bodyPr>
          <a:lstStyle>
            <a:lvl1pPr algn="l">
              <a:defRPr sz="3800" b="0" cap="all">
                <a:solidFill>
                  <a:schemeClr val="tx1"/>
                </a:solidFill>
                <a:latin typeface="Gill Sans MT" charset="0"/>
                <a:ea typeface="Gill Sans MT" charset="0"/>
                <a:cs typeface="Gill Sans MT" charset="0"/>
              </a:defRPr>
            </a:lvl1pPr>
          </a:lstStyle>
          <a:p>
            <a:r>
              <a:rPr lang="en-US" dirty="0"/>
              <a:t>Sub-Section Title</a:t>
            </a:r>
          </a:p>
        </p:txBody>
      </p:sp>
      <p:sp>
        <p:nvSpPr>
          <p:cNvPr id="4" name="Date Placeholder 3"/>
          <p:cNvSpPr>
            <a:spLocks noGrp="1"/>
          </p:cNvSpPr>
          <p:nvPr>
            <p:ph type="dt" sz="half" idx="10"/>
          </p:nvPr>
        </p:nvSpPr>
        <p:spPr/>
        <p:txBody>
          <a:bodyPr/>
          <a:lstStyle>
            <a:lvl1pPr>
              <a:defRPr>
                <a:solidFill>
                  <a:schemeClr val="tx1"/>
                </a:solidFill>
                <a:latin typeface="Gill Sans MT" charset="0"/>
                <a:ea typeface="Gill Sans MT" charset="0"/>
                <a:cs typeface="Gill Sans MT" charset="0"/>
              </a:defRPr>
            </a:lvl1pPr>
          </a:lstStyle>
          <a:p>
            <a:fld id="{5C2F50AF-45B5-C349-9D1F-1EDE0DAFC5BB}" type="datetime4">
              <a:rPr lang="en-US" smtClean="0"/>
              <a:t>November 22, 2022</a:t>
            </a:fld>
            <a:endParaRPr lang="en-US" dirty="0"/>
          </a:p>
        </p:txBody>
      </p:sp>
      <p:sp>
        <p:nvSpPr>
          <p:cNvPr id="6" name="Slide Number Placeholder 5"/>
          <p:cNvSpPr>
            <a:spLocks noGrp="1"/>
          </p:cNvSpPr>
          <p:nvPr>
            <p:ph type="sldNum" sz="quarter" idx="12"/>
          </p:nvPr>
        </p:nvSpPr>
        <p:spPr/>
        <p:txBody>
          <a:bodyPr/>
          <a:lstStyle>
            <a:lvl1pPr>
              <a:defRPr>
                <a:latin typeface="Gill Sans MT" charset="0"/>
                <a:ea typeface="Gill Sans MT" charset="0"/>
                <a:cs typeface="Gill Sans MT" charset="0"/>
              </a:defRPr>
            </a:lvl1pPr>
          </a:lstStyle>
          <a:p>
            <a:fld id="{7462207E-B25F-844C-A813-B7E57EC8376C}"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rgbClr val="FF6D2B"/>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95072" y="0"/>
            <a:ext cx="3230880" cy="365760"/>
          </a:xfrm>
        </p:spPr>
        <p:txBody>
          <a:bodyPr/>
          <a:lstStyle>
            <a:lvl1pPr>
              <a:defRPr>
                <a:solidFill>
                  <a:schemeClr val="tx1"/>
                </a:solidFill>
                <a:latin typeface="Gill Sans MT" charset="0"/>
                <a:ea typeface="Gill Sans MT" charset="0"/>
                <a:cs typeface="Gill Sans MT" charset="0"/>
              </a:defRPr>
            </a:lvl1pPr>
          </a:lstStyle>
          <a:p>
            <a:r>
              <a:rPr lang="en-US"/>
              <a:t>[presenation subject]</a:t>
            </a:r>
            <a:endParaRPr lang="en-US" dirty="0"/>
          </a:p>
        </p:txBody>
      </p:sp>
      <p:sp>
        <p:nvSpPr>
          <p:cNvPr id="9" name="Text Placeholder 2"/>
          <p:cNvSpPr>
            <a:spLocks noGrp="1"/>
          </p:cNvSpPr>
          <p:nvPr>
            <p:ph type="body" idx="1" hasCustomPrompt="1"/>
          </p:nvPr>
        </p:nvSpPr>
        <p:spPr>
          <a:xfrm>
            <a:off x="963084" y="4626864"/>
            <a:ext cx="10363200" cy="2053336"/>
          </a:xfrm>
        </p:spPr>
        <p:txBody>
          <a:bodyPr>
            <a:normAutofit/>
          </a:bodyPr>
          <a:lstStyle>
            <a:lvl1pPr marL="342900" indent="-342900">
              <a:buClr>
                <a:srgbClr val="FF6D2B"/>
              </a:buClr>
              <a:buFont typeface="Arial"/>
              <a:buChar char="•"/>
              <a:defRPr b="0" i="0" cap="none" spc="0" baseline="0">
                <a:ln w="0"/>
                <a:solidFill>
                  <a:schemeClr val="tx1"/>
                </a:solidFill>
                <a:effectLst>
                  <a:outerShdw blurRad="38100" dist="19050" dir="2700000" algn="tl" rotWithShape="0">
                    <a:schemeClr val="dk1">
                      <a:alpha val="40000"/>
                    </a:schemeClr>
                  </a:outerShdw>
                </a:effectLst>
                <a:latin typeface="+mn-lt"/>
                <a:ea typeface="Gill Sans MT" charset="0"/>
                <a:cs typeface="Gill Sans MT" charset="0"/>
              </a:defRPr>
            </a:lvl1pPr>
          </a:lstStyle>
          <a:p>
            <a:pPr marL="342900" indent="-342900">
              <a:buFont typeface="Arial"/>
              <a:buChar char="•"/>
            </a:pPr>
            <a:r>
              <a:rPr lang="en-US" sz="2000" b="1" dirty="0">
                <a:solidFill>
                  <a:schemeClr val="accent1">
                    <a:lumMod val="40000"/>
                    <a:lumOff val="60000"/>
                  </a:schemeClr>
                </a:solidFill>
                <a:cs typeface="Times New Roman" panose="02020603050405020304" pitchFamily="18" charset="0"/>
              </a:rPr>
              <a:t>Notes</a:t>
            </a:r>
          </a:p>
          <a:p>
            <a:pPr marL="342900" indent="-342900">
              <a:buFont typeface="Arial"/>
              <a:buChar char="•"/>
            </a:pPr>
            <a:r>
              <a:rPr lang="en-US" sz="2000" b="1" dirty="0">
                <a:solidFill>
                  <a:schemeClr val="accent1">
                    <a:lumMod val="40000"/>
                    <a:lumOff val="60000"/>
                  </a:schemeClr>
                </a:solidFill>
                <a:cs typeface="Times New Roman" panose="02020603050405020304" pitchFamily="18" charset="0"/>
              </a:rPr>
              <a:t>Notes</a:t>
            </a:r>
            <a:endParaRPr lang="en-US" dirty="0">
              <a:solidFill>
                <a:schemeClr val="accent1">
                  <a:lumMod val="40000"/>
                  <a:lumOff val="60000"/>
                </a:schemeClr>
              </a:solidFill>
              <a:cs typeface="Times New Roman" panose="02020603050405020304" pitchFamily="18" charset="0"/>
            </a:endParaRPr>
          </a:p>
        </p:txBody>
      </p:sp>
      <p:pic>
        <p:nvPicPr>
          <p:cNvPr id="11" name="Picture 10">
            <a:extLst>
              <a:ext uri="{FF2B5EF4-FFF2-40B4-BE49-F238E27FC236}">
                <a16:creationId xmlns:a16="http://schemas.microsoft.com/office/drawing/2014/main" id="{8477465F-9A01-0649-8F79-2B63C8F844BE}"/>
              </a:ext>
            </a:extLst>
          </p:cNvPr>
          <p:cNvPicPr>
            <a:picLocks noChangeAspect="1"/>
          </p:cNvPicPr>
          <p:nvPr userDrawn="1"/>
        </p:nvPicPr>
        <p:blipFill>
          <a:blip r:embed="rId3"/>
          <a:stretch>
            <a:fillRect/>
          </a:stretch>
        </p:blipFill>
        <p:spPr>
          <a:xfrm>
            <a:off x="11233065" y="557403"/>
            <a:ext cx="804672" cy="936118"/>
          </a:xfrm>
          <a:prstGeom prst="rect">
            <a:avLst/>
          </a:prstGeom>
        </p:spPr>
      </p:pic>
    </p:spTree>
    <p:extLst>
      <p:ext uri="{BB962C8B-B14F-4D97-AF65-F5344CB8AC3E}">
        <p14:creationId xmlns:p14="http://schemas.microsoft.com/office/powerpoint/2010/main" val="37838589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ext &amp;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33400"/>
            <a:ext cx="10485967" cy="990600"/>
          </a:xfrm>
          <a:prstGeom prst="rect">
            <a:avLst/>
          </a:prstGeom>
        </p:spPr>
        <p:txBody>
          <a:bodyPr/>
          <a:lstStyle>
            <a:lvl1pPr>
              <a:defRPr sz="3400">
                <a:solidFill>
                  <a:schemeClr val="tx1"/>
                </a:solidFill>
                <a:latin typeface="Gill Sans MT" charset="0"/>
                <a:ea typeface="Gill Sans MT" charset="0"/>
                <a:cs typeface="Gill Sans MT" charset="0"/>
              </a:defRPr>
            </a:lvl1pPr>
          </a:lstStyle>
          <a:p>
            <a:r>
              <a:rPr lang="en-US" dirty="0"/>
              <a:t>[Slide Title]</a:t>
            </a:r>
          </a:p>
        </p:txBody>
      </p:sp>
      <p:sp>
        <p:nvSpPr>
          <p:cNvPr id="3" name="Content Placeholder 2"/>
          <p:cNvSpPr>
            <a:spLocks noGrp="1"/>
          </p:cNvSpPr>
          <p:nvPr>
            <p:ph idx="1"/>
          </p:nvPr>
        </p:nvSpPr>
        <p:spPr>
          <a:xfrm>
            <a:off x="609600" y="1600200"/>
            <a:ext cx="10972800" cy="4882896"/>
          </a:xfrm>
        </p:spPr>
        <p:txBody>
          <a:bodyPr/>
          <a:lstStyle>
            <a:lvl1pPr>
              <a:defRPr>
                <a:latin typeface="+mn-lt"/>
                <a:ea typeface="Gill Sans MT" charset="0"/>
                <a:cs typeface="Gill Sans MT" charset="0"/>
              </a:defRPr>
            </a:lvl1pPr>
            <a:lvl2pPr>
              <a:defRPr>
                <a:latin typeface="+mn-lt"/>
                <a:ea typeface="Gill Sans MT" charset="0"/>
                <a:cs typeface="Gill Sans MT" charset="0"/>
              </a:defRPr>
            </a:lvl2pPr>
            <a:lvl3pPr>
              <a:defRPr>
                <a:latin typeface="+mn-lt"/>
                <a:ea typeface="Gill Sans MT" charset="0"/>
                <a:cs typeface="Gill Sans MT" charset="0"/>
              </a:defRPr>
            </a:lvl3pPr>
            <a:lvl4pPr>
              <a:defRPr>
                <a:latin typeface="+mn-lt"/>
                <a:ea typeface="Gill Sans MT" charset="0"/>
                <a:cs typeface="Gill Sans MT" charset="0"/>
              </a:defRPr>
            </a:lvl4pPr>
            <a:lvl5pPr>
              <a:defRPr>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176933" y="0"/>
            <a:ext cx="2015067" cy="365760"/>
          </a:xfrm>
        </p:spPr>
        <p:txBody>
          <a:bodyPr/>
          <a:lstStyle>
            <a:lvl1pPr>
              <a:defRPr>
                <a:solidFill>
                  <a:schemeClr val="bg1"/>
                </a:solidFill>
                <a:latin typeface="Gill Sans MT" charset="0"/>
                <a:ea typeface="Gill Sans MT" charset="0"/>
                <a:cs typeface="Gill Sans MT" charset="0"/>
              </a:defRPr>
            </a:lvl1pPr>
          </a:lstStyle>
          <a:p>
            <a:fld id="{FE8DC7B5-E5A1-6E45-930F-EF5E28CD90FF}" type="datetime4">
              <a:rPr lang="en-US" smtClean="0"/>
              <a:t>November 22, 2022</a:t>
            </a:fld>
            <a:endParaRPr lang="en-US" dirty="0"/>
          </a:p>
        </p:txBody>
      </p:sp>
      <p:sp>
        <p:nvSpPr>
          <p:cNvPr id="5" name="Footer Placeholder 4"/>
          <p:cNvSpPr>
            <a:spLocks noGrp="1"/>
          </p:cNvSpPr>
          <p:nvPr>
            <p:ph type="ftr" sz="quarter" idx="11"/>
          </p:nvPr>
        </p:nvSpPr>
        <p:spPr>
          <a:xfrm>
            <a:off x="195072" y="0"/>
            <a:ext cx="3242915" cy="365760"/>
          </a:xfrm>
        </p:spPr>
        <p:txBody>
          <a:bodyPr/>
          <a:lstStyle>
            <a:lvl1pPr>
              <a:defRPr>
                <a:solidFill>
                  <a:schemeClr val="bg1"/>
                </a:solidFill>
                <a:latin typeface="Gill Sans MT" charset="0"/>
                <a:ea typeface="Gill Sans MT" charset="0"/>
                <a:cs typeface="Gill Sans MT" charset="0"/>
              </a:defRPr>
            </a:lvl1pPr>
          </a:lstStyle>
          <a:p>
            <a:r>
              <a:rPr lang="en-US"/>
              <a:t>[presenation subject]</a:t>
            </a:r>
            <a:endParaRPr lang="en-US" dirty="0"/>
          </a:p>
        </p:txBody>
      </p:sp>
      <p:sp>
        <p:nvSpPr>
          <p:cNvPr id="6" name="Slide Number Placeholder 5"/>
          <p:cNvSpPr>
            <a:spLocks noGrp="1"/>
          </p:cNvSpPr>
          <p:nvPr>
            <p:ph type="sldNum" sz="quarter" idx="12"/>
          </p:nvPr>
        </p:nvSpPr>
        <p:spPr>
          <a:xfrm>
            <a:off x="6366933" y="0"/>
            <a:ext cx="863600" cy="365760"/>
          </a:xfrm>
        </p:spPr>
        <p:txBody>
          <a:bodyPr/>
          <a:lstStyle>
            <a:lvl1pPr>
              <a:defRPr>
                <a:latin typeface="Gill Sans MT" charset="0"/>
                <a:ea typeface="Gill Sans MT" charset="0"/>
                <a:cs typeface="Gill Sans MT" charset="0"/>
              </a:defRPr>
            </a:lvl1pPr>
          </a:lstStyle>
          <a:p>
            <a:fld id="{7462207E-B25F-844C-A813-B7E57EC8376C}" type="slidenum">
              <a:rPr lang="en-US" smtClean="0"/>
              <a:pPr/>
              <a:t>‹#›</a:t>
            </a:fld>
            <a:endParaRPr lang="en-US" dirty="0"/>
          </a:p>
        </p:txBody>
      </p:sp>
      <p:sp>
        <p:nvSpPr>
          <p:cNvPr id="13" name="Content Placeholder 2"/>
          <p:cNvSpPr>
            <a:spLocks noGrp="1"/>
          </p:cNvSpPr>
          <p:nvPr>
            <p:ph idx="13" hasCustomPrompt="1"/>
          </p:nvPr>
        </p:nvSpPr>
        <p:spPr>
          <a:xfrm>
            <a:off x="0" y="6553200"/>
            <a:ext cx="12192000" cy="304800"/>
          </a:xfrm>
        </p:spPr>
        <p:txBody>
          <a:bodyPr>
            <a:normAutofit/>
          </a:bodyPr>
          <a:lstStyle>
            <a:lvl1pPr marL="0" indent="0" algn="ctr">
              <a:buNone/>
              <a:defRPr sz="1000">
                <a:latin typeface="+mn-lt"/>
                <a:ea typeface="Gill Sans MT" charset="0"/>
                <a:cs typeface="Gill Sans MT" charset="0"/>
              </a:defRPr>
            </a:lvl1pPr>
            <a:lvl2pPr>
              <a:defRPr>
                <a:latin typeface="Gill Sans MT" charset="0"/>
                <a:ea typeface="Gill Sans MT" charset="0"/>
                <a:cs typeface="Gill Sans MT" charset="0"/>
              </a:defRPr>
            </a:lvl2pPr>
            <a:lvl3pPr>
              <a:defRPr>
                <a:latin typeface="Gill Sans MT" charset="0"/>
                <a:ea typeface="Gill Sans MT" charset="0"/>
                <a:cs typeface="Gill Sans MT" charset="0"/>
              </a:defRPr>
            </a:lvl3pPr>
            <a:lvl4pPr>
              <a:defRPr>
                <a:latin typeface="Gill Sans MT" charset="0"/>
                <a:ea typeface="Gill Sans MT" charset="0"/>
                <a:cs typeface="Gill Sans MT" charset="0"/>
              </a:defRPr>
            </a:lvl4pPr>
            <a:lvl5pPr>
              <a:defRPr>
                <a:latin typeface="Gill Sans MT" charset="0"/>
                <a:ea typeface="Gill Sans MT" charset="0"/>
                <a:cs typeface="Gill Sans MT" charset="0"/>
              </a:defRPr>
            </a:lvl5pPr>
          </a:lstStyle>
          <a:p>
            <a:pPr lvl="0"/>
            <a:r>
              <a:rPr lang="en-US" dirty="0"/>
              <a:t>Source: </a:t>
            </a:r>
          </a:p>
        </p:txBody>
      </p:sp>
      <p:pic>
        <p:nvPicPr>
          <p:cNvPr id="8" name="Picture 7">
            <a:extLst>
              <a:ext uri="{FF2B5EF4-FFF2-40B4-BE49-F238E27FC236}">
                <a16:creationId xmlns:a16="http://schemas.microsoft.com/office/drawing/2014/main" id="{6F9263F5-99D6-ED4E-8079-D5F05BAEDFC3}"/>
              </a:ext>
            </a:extLst>
          </p:cNvPr>
          <p:cNvPicPr>
            <a:picLocks noChangeAspect="1"/>
          </p:cNvPicPr>
          <p:nvPr userDrawn="1"/>
        </p:nvPicPr>
        <p:blipFill>
          <a:blip r:embed="rId2"/>
          <a:stretch>
            <a:fillRect/>
          </a:stretch>
        </p:blipFill>
        <p:spPr>
          <a:xfrm>
            <a:off x="11228832" y="557784"/>
            <a:ext cx="799213" cy="932688"/>
          </a:xfrm>
          <a:prstGeom prst="rect">
            <a:avLst/>
          </a:prstGeom>
        </p:spPr>
      </p:pic>
    </p:spTree>
    <p:extLst>
      <p:ext uri="{BB962C8B-B14F-4D97-AF65-F5344CB8AC3E}">
        <p14:creationId xmlns:p14="http://schemas.microsoft.com/office/powerpoint/2010/main" val="324698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5"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A5F8D-9287-4939-AC71-369F9D7DC357}" type="datetime1">
              <a:rPr lang="en-US" smtClean="0"/>
              <a:t>11/22/2022</a:t>
            </a:fld>
            <a:endParaRPr lang="en-US" dirty="0"/>
          </a:p>
        </p:txBody>
      </p:sp>
      <p:sp>
        <p:nvSpPr>
          <p:cNvPr id="5" name="Footer Placeholder 4"/>
          <p:cNvSpPr>
            <a:spLocks noGrp="1"/>
          </p:cNvSpPr>
          <p:nvPr>
            <p:ph type="ftr" sz="quarter" idx="11"/>
          </p:nvPr>
        </p:nvSpPr>
        <p:spPr/>
        <p:txBody>
          <a:bodyPr/>
          <a:lstStyle/>
          <a:p>
            <a:r>
              <a:rPr lang="en-US"/>
              <a:t>Reason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231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PA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43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2" y="0"/>
            <a:ext cx="12191936" cy="6858000"/>
          </a:xfrm>
          <a:prstGeom prst="rect">
            <a:avLst/>
          </a:prstGeom>
        </p:spPr>
        <p:txBody>
          <a:bodyPr/>
          <a:lstStyle>
            <a:lvl1pPr algn="ctr">
              <a:defRPr sz="1350"/>
            </a:lvl1pPr>
          </a:lstStyle>
          <a:p>
            <a:endParaRPr lang="en-US" dirty="0"/>
          </a:p>
        </p:txBody>
      </p:sp>
    </p:spTree>
    <p:extLst>
      <p:ext uri="{BB962C8B-B14F-4D97-AF65-F5344CB8AC3E}">
        <p14:creationId xmlns:p14="http://schemas.microsoft.com/office/powerpoint/2010/main" val="359170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12192000" cy="365760"/>
          </a:xfrm>
          <a:prstGeom prst="rect">
            <a:avLst/>
          </a:prstGeom>
          <a:solidFill>
            <a:srgbClr val="FF6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10193867" y="0"/>
            <a:ext cx="1998133" cy="365760"/>
          </a:xfrm>
          <a:prstGeom prst="rect">
            <a:avLst/>
          </a:prstGeom>
        </p:spPr>
        <p:txBody>
          <a:bodyPr vert="horz" lIns="91440" tIns="45720" rIns="91440" bIns="45720" rtlCol="0" anchor="ctr"/>
          <a:lstStyle>
            <a:lvl1pPr algn="l">
              <a:defRPr sz="1200">
                <a:solidFill>
                  <a:schemeClr val="bg1"/>
                </a:solidFill>
                <a:latin typeface="Gill Sans MT" charset="0"/>
                <a:ea typeface="Gill Sans MT" charset="0"/>
                <a:cs typeface="Gill Sans MT" charset="0"/>
              </a:defRPr>
            </a:lvl1pPr>
          </a:lstStyle>
          <a:p>
            <a:fld id="{9714753E-E7A8-C844-BDEC-F530647A1514}" type="datetime4">
              <a:rPr lang="en-US" smtClean="0"/>
              <a:t>November 22, 2022</a:t>
            </a:fld>
            <a:endParaRPr lang="en-US" dirty="0"/>
          </a:p>
        </p:txBody>
      </p:sp>
      <p:sp>
        <p:nvSpPr>
          <p:cNvPr id="5" name="Footer Placeholder 4"/>
          <p:cNvSpPr>
            <a:spLocks noGrp="1"/>
          </p:cNvSpPr>
          <p:nvPr>
            <p:ph type="ftr" sz="quarter" idx="3"/>
          </p:nvPr>
        </p:nvSpPr>
        <p:spPr>
          <a:xfrm>
            <a:off x="197127" y="44381"/>
            <a:ext cx="3228228" cy="276999"/>
          </a:xfrm>
          <a:prstGeom prst="rect">
            <a:avLst/>
          </a:prstGeom>
        </p:spPr>
        <p:txBody>
          <a:bodyPr vert="horz" lIns="91440" tIns="45720" rIns="91440" bIns="45720" rtlCol="0" anchor="ctr">
            <a:noAutofit/>
          </a:bodyPr>
          <a:lstStyle>
            <a:lvl1pPr algn="ctr">
              <a:defRPr sz="1200">
                <a:solidFill>
                  <a:schemeClr val="bg1"/>
                </a:solidFill>
                <a:latin typeface="Gill Sans MT" charset="0"/>
                <a:ea typeface="Gill Sans MT" charset="0"/>
                <a:cs typeface="Gill Sans MT" charset="0"/>
              </a:defRPr>
            </a:lvl1pPr>
          </a:lstStyle>
          <a:p>
            <a:r>
              <a:rPr lang="en-US"/>
              <a:t>[presenation subject]</a:t>
            </a:r>
            <a:endParaRPr lang="en-US" dirty="0"/>
          </a:p>
        </p:txBody>
      </p:sp>
      <p:sp>
        <p:nvSpPr>
          <p:cNvPr id="6" name="Slide Number Placeholder 5"/>
          <p:cNvSpPr>
            <a:spLocks noGrp="1"/>
          </p:cNvSpPr>
          <p:nvPr>
            <p:ph type="sldNum" sz="quarter" idx="4"/>
          </p:nvPr>
        </p:nvSpPr>
        <p:spPr>
          <a:xfrm>
            <a:off x="6350001" y="-4273"/>
            <a:ext cx="897465" cy="365760"/>
          </a:xfrm>
          <a:prstGeom prst="rect">
            <a:avLst/>
          </a:prstGeom>
        </p:spPr>
        <p:txBody>
          <a:bodyPr vert="horz" lIns="91440" tIns="45720" rIns="91440" bIns="45720" rtlCol="0" anchor="ctr"/>
          <a:lstStyle>
            <a:lvl1pPr algn="l">
              <a:defRPr sz="1400" b="1">
                <a:solidFill>
                  <a:srgbClr val="FFFFFF"/>
                </a:solidFill>
                <a:latin typeface="Gill Sans MT" charset="0"/>
                <a:ea typeface="Gill Sans MT" charset="0"/>
                <a:cs typeface="Gill Sans MT" charset="0"/>
              </a:defRPr>
            </a:lvl1pPr>
          </a:lstStyle>
          <a:p>
            <a:fld id="{7462207E-B25F-844C-A813-B7E57EC8376C}" type="slidenum">
              <a:rPr lang="en-US" smtClean="0"/>
              <a:pPr/>
              <a:t>‹#›</a:t>
            </a:fld>
            <a:endParaRPr lang="en-US" dirty="0"/>
          </a:p>
        </p:txBody>
      </p:sp>
      <p:sp>
        <p:nvSpPr>
          <p:cNvPr id="11" name="Title Placeholder 10"/>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1284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l" defTabSz="914400" rtl="0" eaLnBrk="1" latinLnBrk="0" hangingPunct="1">
        <a:spcBef>
          <a:spcPct val="0"/>
        </a:spcBef>
        <a:buNone/>
        <a:defRPr sz="4000" kern="1200" spc="-100" baseline="0">
          <a:solidFill>
            <a:schemeClr val="tx2"/>
          </a:solidFill>
          <a:latin typeface="Gill Sans MT" charset="0"/>
          <a:ea typeface="Gill Sans MT" charset="0"/>
          <a:cs typeface="Gill Sans MT" charset="0"/>
        </a:defRPr>
      </a:lvl1pPr>
    </p:titleStyle>
    <p:bodyStyle>
      <a:lvl1pPr marL="182880" indent="-182880" algn="l" defTabSz="914400" rtl="0" eaLnBrk="1" latinLnBrk="0" hangingPunct="1">
        <a:spcBef>
          <a:spcPct val="20000"/>
        </a:spcBef>
        <a:buClr>
          <a:srgbClr val="FF6D2B"/>
        </a:buClr>
        <a:buSzPct val="85000"/>
        <a:buFont typeface="Arial" pitchFamily="34" charset="0"/>
        <a:buChar char="•"/>
        <a:defRPr sz="2400" kern="1200">
          <a:solidFill>
            <a:schemeClr val="tx1"/>
          </a:solidFill>
          <a:latin typeface="Gill Sans MT" charset="0"/>
          <a:ea typeface="Gill Sans MT" charset="0"/>
          <a:cs typeface="Gill Sans MT" charset="0"/>
        </a:defRPr>
      </a:lvl1pPr>
      <a:lvl2pPr marL="457200" indent="-182880" algn="l" defTabSz="914400" rtl="0" eaLnBrk="1" latinLnBrk="0" hangingPunct="1">
        <a:spcBef>
          <a:spcPct val="20000"/>
        </a:spcBef>
        <a:buClr>
          <a:srgbClr val="FF6D2B"/>
        </a:buClr>
        <a:buSzPct val="85000"/>
        <a:buFont typeface="Arial" pitchFamily="34" charset="0"/>
        <a:buChar char="•"/>
        <a:defRPr sz="2000" kern="1200">
          <a:solidFill>
            <a:schemeClr val="tx1"/>
          </a:solidFill>
          <a:latin typeface="Gill Sans MT" charset="0"/>
          <a:ea typeface="Gill Sans MT" charset="0"/>
          <a:cs typeface="Gill Sans MT" charset="0"/>
        </a:defRPr>
      </a:lvl2pPr>
      <a:lvl3pPr marL="731520" indent="-182880" algn="l" defTabSz="914400" rtl="0" eaLnBrk="1" latinLnBrk="0" hangingPunct="1">
        <a:spcBef>
          <a:spcPct val="20000"/>
        </a:spcBef>
        <a:buClr>
          <a:srgbClr val="FF6D2B"/>
        </a:buClr>
        <a:buSzPct val="90000"/>
        <a:buFont typeface="Arial" pitchFamily="34" charset="0"/>
        <a:buChar char="•"/>
        <a:defRPr sz="1800" kern="1200">
          <a:solidFill>
            <a:schemeClr val="tx1"/>
          </a:solidFill>
          <a:latin typeface="Gill Sans MT" charset="0"/>
          <a:ea typeface="Gill Sans MT" charset="0"/>
          <a:cs typeface="Gill Sans MT" charset="0"/>
        </a:defRPr>
      </a:lvl3pPr>
      <a:lvl4pPr marL="1005840" indent="-182880" algn="l" defTabSz="914400" rtl="0" eaLnBrk="1" latinLnBrk="0" hangingPunct="1">
        <a:spcBef>
          <a:spcPct val="20000"/>
        </a:spcBef>
        <a:buClr>
          <a:srgbClr val="FF6D2B"/>
        </a:buClr>
        <a:buFont typeface="Arial" pitchFamily="34" charset="0"/>
        <a:buChar char="•"/>
        <a:defRPr sz="1600" kern="1200">
          <a:solidFill>
            <a:schemeClr val="tx1"/>
          </a:solidFill>
          <a:latin typeface="Gill Sans MT" charset="0"/>
          <a:ea typeface="Gill Sans MT" charset="0"/>
          <a:cs typeface="Gill Sans MT" charset="0"/>
        </a:defRPr>
      </a:lvl4pPr>
      <a:lvl5pPr marL="1188720" indent="-137160" algn="l" defTabSz="914400" rtl="0" eaLnBrk="1" latinLnBrk="0" hangingPunct="1">
        <a:spcBef>
          <a:spcPct val="20000"/>
        </a:spcBef>
        <a:buClr>
          <a:srgbClr val="FF6D2B"/>
        </a:buClr>
        <a:buSzPct val="100000"/>
        <a:buFont typeface="Arial" pitchFamily="34" charset="0"/>
        <a:buChar char="•"/>
        <a:defRPr sz="1400" kern="1200" baseline="0">
          <a:solidFill>
            <a:schemeClr val="tx1"/>
          </a:solidFill>
          <a:latin typeface="Gill Sans MT" charset="0"/>
          <a:ea typeface="Gill Sans MT" charset="0"/>
          <a:cs typeface="Gill Sans MT"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433" y="1286719"/>
            <a:ext cx="6963889" cy="1806575"/>
          </a:xfrm>
        </p:spPr>
        <p:txBody>
          <a:bodyPr/>
          <a:lstStyle/>
          <a:p>
            <a:r>
              <a:rPr lang="en-US" sz="3300" b="1"/>
              <a:t>Electric  and hybrid vehicles and challenges to road funding.</a:t>
            </a:r>
            <a:br>
              <a:rPr lang="en-US" sz="2700" b="1" dirty="0"/>
            </a:br>
            <a:endParaRPr lang="en-US" sz="2700" b="1" dirty="0"/>
          </a:p>
        </p:txBody>
      </p:sp>
      <p:sp>
        <p:nvSpPr>
          <p:cNvPr id="3" name="Subtitle 2"/>
          <p:cNvSpPr>
            <a:spLocks noGrp="1"/>
          </p:cNvSpPr>
          <p:nvPr>
            <p:ph type="subTitle" idx="1"/>
          </p:nvPr>
        </p:nvSpPr>
        <p:spPr>
          <a:xfrm>
            <a:off x="2390217" y="3871118"/>
            <a:ext cx="2496201" cy="646065"/>
          </a:xfrm>
        </p:spPr>
        <p:txBody>
          <a:bodyPr>
            <a:noAutofit/>
          </a:bodyPr>
          <a:lstStyle/>
          <a:p>
            <a:r>
              <a:rPr lang="en-US" sz="1800" b="1" dirty="0"/>
              <a:t>Dr. Adrian Moore</a:t>
            </a:r>
          </a:p>
          <a:p>
            <a:r>
              <a:rPr lang="en-US" sz="1800" b="1" dirty="0"/>
              <a:t>Vice President</a:t>
            </a:r>
          </a:p>
          <a:p>
            <a:r>
              <a:rPr lang="en-US" sz="1800" b="1" dirty="0"/>
              <a:t>Reason </a:t>
            </a:r>
          </a:p>
        </p:txBody>
      </p:sp>
      <p:sp>
        <p:nvSpPr>
          <p:cNvPr id="7" name="Subtitle 2">
            <a:extLst>
              <a:ext uri="{FF2B5EF4-FFF2-40B4-BE49-F238E27FC236}">
                <a16:creationId xmlns:a16="http://schemas.microsoft.com/office/drawing/2014/main" id="{12228E2B-173E-46DE-AEAB-D28541AAAF23}"/>
              </a:ext>
            </a:extLst>
          </p:cNvPr>
          <p:cNvSpPr txBox="1">
            <a:spLocks/>
          </p:cNvSpPr>
          <p:nvPr/>
        </p:nvSpPr>
        <p:spPr>
          <a:xfrm>
            <a:off x="6514052" y="3866465"/>
            <a:ext cx="2867954" cy="646065"/>
          </a:xfrm>
          <a:prstGeom prst="rect">
            <a:avLst/>
          </a:prstGeom>
        </p:spPr>
        <p:txBody>
          <a:bodyPr vert="horz" lIns="68580" tIns="34290" rIns="68580" bIns="3429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endParaRPr kumimoji="0" lang="en-US" sz="1350" b="1" i="0" u="none" strike="noStrike" kern="1200" cap="all" spc="0" normalizeH="0" baseline="0" noProof="0" dirty="0">
              <a:ln>
                <a:noFill/>
              </a:ln>
              <a:solidFill>
                <a:srgbClr val="4472C4"/>
              </a:solidFill>
              <a:effectLst/>
              <a:uLnTx/>
              <a:uFillTx/>
              <a:latin typeface="Arial"/>
              <a:ea typeface="+mn-ea"/>
              <a:cs typeface="+mn-cs"/>
            </a:endParaRPr>
          </a:p>
        </p:txBody>
      </p:sp>
    </p:spTree>
    <p:extLst>
      <p:ext uri="{BB962C8B-B14F-4D97-AF65-F5344CB8AC3E}">
        <p14:creationId xmlns:p14="http://schemas.microsoft.com/office/powerpoint/2010/main" val="202710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4B38-339A-41B4-93F5-326B1DB8E141}"/>
              </a:ext>
            </a:extLst>
          </p:cNvPr>
          <p:cNvSpPr>
            <a:spLocks noGrp="1"/>
          </p:cNvSpPr>
          <p:nvPr>
            <p:ph type="title"/>
          </p:nvPr>
        </p:nvSpPr>
        <p:spPr>
          <a:xfrm>
            <a:off x="1895694" y="649340"/>
            <a:ext cx="6571060" cy="728480"/>
          </a:xfrm>
        </p:spPr>
        <p:txBody>
          <a:bodyPr/>
          <a:lstStyle/>
          <a:p>
            <a:r>
              <a:rPr lang="en-US" dirty="0"/>
              <a:t>Key Context Issues</a:t>
            </a:r>
          </a:p>
        </p:txBody>
      </p:sp>
      <p:sp>
        <p:nvSpPr>
          <p:cNvPr id="3" name="Content Placeholder 2">
            <a:extLst>
              <a:ext uri="{FF2B5EF4-FFF2-40B4-BE49-F238E27FC236}">
                <a16:creationId xmlns:a16="http://schemas.microsoft.com/office/drawing/2014/main" id="{1825B98F-6723-417F-B71B-C17C8B0149FC}"/>
              </a:ext>
            </a:extLst>
          </p:cNvPr>
          <p:cNvSpPr>
            <a:spLocks noGrp="1"/>
          </p:cNvSpPr>
          <p:nvPr>
            <p:ph idx="1"/>
          </p:nvPr>
        </p:nvSpPr>
        <p:spPr>
          <a:xfrm>
            <a:off x="1895693" y="1626465"/>
            <a:ext cx="8434038" cy="948785"/>
          </a:xfrm>
        </p:spPr>
        <p:txBody>
          <a:bodyPr/>
          <a:lstStyle/>
          <a:p>
            <a:pPr marL="0" indent="0">
              <a:buNone/>
            </a:pPr>
            <a:r>
              <a:rPr lang="en-US" dirty="0"/>
              <a:t>1. Mileage fees are a </a:t>
            </a:r>
            <a:r>
              <a:rPr lang="en-US" i="1" dirty="0"/>
              <a:t>possibility, </a:t>
            </a:r>
            <a:r>
              <a:rPr lang="en-US" dirty="0"/>
              <a:t>one being tested, not a policy being implemented. </a:t>
            </a:r>
            <a:endParaRPr lang="en-US" i="1" dirty="0"/>
          </a:p>
        </p:txBody>
      </p:sp>
      <p:sp>
        <p:nvSpPr>
          <p:cNvPr id="5" name="Slide Number Placeholder 4">
            <a:extLst>
              <a:ext uri="{FF2B5EF4-FFF2-40B4-BE49-F238E27FC236}">
                <a16:creationId xmlns:a16="http://schemas.microsoft.com/office/drawing/2014/main" id="{1C19EC3C-A660-49D1-B827-29C7FA0CC08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a:ln>
                  <a:noFill/>
                </a:ln>
                <a:solidFill>
                  <a:srgbClr val="FFFFFF"/>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dirty="0">
              <a:ln>
                <a:noFill/>
              </a:ln>
              <a:solidFill>
                <a:srgbClr val="FFFFFF"/>
              </a:solidFill>
              <a:effectLst/>
              <a:uLnTx/>
              <a:uFillTx/>
              <a:latin typeface="Gill Sans MT" charset="0"/>
            </a:endParaRPr>
          </a:p>
        </p:txBody>
      </p:sp>
      <p:sp>
        <p:nvSpPr>
          <p:cNvPr id="6" name="Content Placeholder 2">
            <a:extLst>
              <a:ext uri="{FF2B5EF4-FFF2-40B4-BE49-F238E27FC236}">
                <a16:creationId xmlns:a16="http://schemas.microsoft.com/office/drawing/2014/main" id="{C817CF16-945F-487D-AC87-C6CFEABC1B4D}"/>
              </a:ext>
            </a:extLst>
          </p:cNvPr>
          <p:cNvSpPr txBox="1">
            <a:spLocks/>
          </p:cNvSpPr>
          <p:nvPr/>
        </p:nvSpPr>
        <p:spPr>
          <a:xfrm>
            <a:off x="1895694" y="2427040"/>
            <a:ext cx="6571060" cy="948785"/>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spcBef>
                <a:spcPct val="20000"/>
              </a:spcBef>
              <a:buClr>
                <a:srgbClr val="FF6D2B"/>
              </a:buClr>
              <a:buSzPct val="85000"/>
              <a:buFont typeface="Arial" pitchFamily="34" charset="0"/>
              <a:buChar char="•"/>
              <a:defRPr sz="2400" kern="1200">
                <a:solidFill>
                  <a:schemeClr val="tx1"/>
                </a:solidFill>
                <a:latin typeface="Gill Sans MT" charset="0"/>
                <a:ea typeface="Gill Sans MT" charset="0"/>
                <a:cs typeface="Gill Sans MT" charset="0"/>
              </a:defRPr>
            </a:lvl1pPr>
            <a:lvl2pPr marL="457200" indent="-182880" algn="l" defTabSz="914400" rtl="0" eaLnBrk="1" latinLnBrk="0" hangingPunct="1">
              <a:spcBef>
                <a:spcPct val="20000"/>
              </a:spcBef>
              <a:buClr>
                <a:srgbClr val="FF6D2B"/>
              </a:buClr>
              <a:buSzPct val="85000"/>
              <a:buFont typeface="Arial" pitchFamily="34" charset="0"/>
              <a:buChar char="•"/>
              <a:defRPr sz="2000" kern="1200">
                <a:solidFill>
                  <a:schemeClr val="tx1"/>
                </a:solidFill>
                <a:latin typeface="Gill Sans MT" charset="0"/>
                <a:ea typeface="Gill Sans MT" charset="0"/>
                <a:cs typeface="Gill Sans MT" charset="0"/>
              </a:defRPr>
            </a:lvl2pPr>
            <a:lvl3pPr marL="731520" indent="-182880" algn="l" defTabSz="914400" rtl="0" eaLnBrk="1" latinLnBrk="0" hangingPunct="1">
              <a:spcBef>
                <a:spcPct val="20000"/>
              </a:spcBef>
              <a:buClr>
                <a:srgbClr val="FF6D2B"/>
              </a:buClr>
              <a:buSzPct val="90000"/>
              <a:buFont typeface="Arial" pitchFamily="34" charset="0"/>
              <a:buChar char="•"/>
              <a:defRPr sz="1800" kern="1200">
                <a:solidFill>
                  <a:schemeClr val="tx1"/>
                </a:solidFill>
                <a:latin typeface="Gill Sans MT" charset="0"/>
                <a:ea typeface="Gill Sans MT" charset="0"/>
                <a:cs typeface="Gill Sans MT" charset="0"/>
              </a:defRPr>
            </a:lvl3pPr>
            <a:lvl4pPr marL="1005840" indent="-182880" algn="l" defTabSz="914400" rtl="0" eaLnBrk="1" latinLnBrk="0" hangingPunct="1">
              <a:spcBef>
                <a:spcPct val="20000"/>
              </a:spcBef>
              <a:buClr>
                <a:srgbClr val="FF6D2B"/>
              </a:buClr>
              <a:buFont typeface="Arial" pitchFamily="34" charset="0"/>
              <a:buChar char="•"/>
              <a:defRPr sz="1600" kern="1200">
                <a:solidFill>
                  <a:schemeClr val="tx1"/>
                </a:solidFill>
                <a:latin typeface="Gill Sans MT" charset="0"/>
                <a:ea typeface="Gill Sans MT" charset="0"/>
                <a:cs typeface="Gill Sans MT" charset="0"/>
              </a:defRPr>
            </a:lvl4pPr>
            <a:lvl5pPr marL="1188720" indent="-137160" algn="l" defTabSz="914400" rtl="0" eaLnBrk="1" latinLnBrk="0" hangingPunct="1">
              <a:spcBef>
                <a:spcPct val="20000"/>
              </a:spcBef>
              <a:buClr>
                <a:srgbClr val="FF6D2B"/>
              </a:buClr>
              <a:buSzPct val="100000"/>
              <a:buFont typeface="Arial" pitchFamily="34" charset="0"/>
              <a:buChar char="•"/>
              <a:defRPr sz="1400" kern="1200" baseline="0">
                <a:solidFill>
                  <a:schemeClr val="tx1"/>
                </a:solidFill>
                <a:latin typeface="Gill Sans MT" charset="0"/>
                <a:ea typeface="Gill Sans MT" charset="0"/>
                <a:cs typeface="Gill Sans MT"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6D2B"/>
              </a:buClr>
              <a:buSzPct val="85000"/>
              <a:buFont typeface="Arial" pitchFamily="34" charset="0"/>
              <a:buNone/>
              <a:tabLst/>
              <a:defRPr/>
            </a:pPr>
            <a:r>
              <a:rPr kumimoji="0" lang="en-US" sz="9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It is being tested</a:t>
            </a:r>
          </a:p>
          <a:p>
            <a:pPr marL="457200" marR="0" lvl="1" indent="-182880" algn="l" defTabSz="914400" rtl="0" eaLnBrk="1" fontAlgn="auto" latinLnBrk="0" hangingPunct="1">
              <a:lnSpc>
                <a:spcPct val="100000"/>
              </a:lnSpc>
              <a:spcBef>
                <a:spcPct val="20000"/>
              </a:spcBef>
              <a:spcAft>
                <a:spcPts val="0"/>
              </a:spcAft>
              <a:buClr>
                <a:srgbClr val="FF6D2B"/>
              </a:buClr>
              <a:buSzPct val="85000"/>
              <a:buFont typeface="Arial" pitchFamily="34" charset="0"/>
              <a:buChar char="•"/>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14 states are piloting</a:t>
            </a:r>
          </a:p>
          <a:p>
            <a:pPr marL="457200" marR="0" lvl="1" indent="-182880" algn="l" defTabSz="914400" rtl="0" eaLnBrk="1" fontAlgn="auto" latinLnBrk="0" hangingPunct="1">
              <a:lnSpc>
                <a:spcPct val="100000"/>
              </a:lnSpc>
              <a:spcBef>
                <a:spcPct val="20000"/>
              </a:spcBef>
              <a:spcAft>
                <a:spcPts val="0"/>
              </a:spcAft>
              <a:buClr>
                <a:srgbClr val="FF6D2B"/>
              </a:buClr>
              <a:buSzPct val="85000"/>
              <a:buFont typeface="Arial" pitchFamily="34" charset="0"/>
              <a:buChar char="•"/>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regional organization are doing multi-state pilots</a:t>
            </a:r>
          </a:p>
          <a:p>
            <a:pPr marL="457200" marR="0" lvl="1" indent="-182880" algn="l" defTabSz="914400" rtl="0" eaLnBrk="1" fontAlgn="auto" latinLnBrk="0" hangingPunct="1">
              <a:lnSpc>
                <a:spcPct val="100000"/>
              </a:lnSpc>
              <a:spcBef>
                <a:spcPct val="20000"/>
              </a:spcBef>
              <a:spcAft>
                <a:spcPts val="0"/>
              </a:spcAft>
              <a:buClr>
                <a:srgbClr val="FF6D2B"/>
              </a:buClr>
              <a:buSzPct val="85000"/>
              <a:buFont typeface="Arial" pitchFamily="34" charset="0"/>
              <a:buChar char="•"/>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states are implementing it on a gradual basis</a:t>
            </a:r>
          </a:p>
          <a:p>
            <a:pPr marL="0" marR="0" lvl="0" indent="0" algn="l" defTabSz="914400" rtl="0" eaLnBrk="1" fontAlgn="auto" latinLnBrk="0" hangingPunct="1">
              <a:lnSpc>
                <a:spcPct val="100000"/>
              </a:lnSpc>
              <a:spcBef>
                <a:spcPct val="20000"/>
              </a:spcBef>
              <a:spcAft>
                <a:spcPts val="0"/>
              </a:spcAft>
              <a:buClr>
                <a:srgbClr val="FF6D2B"/>
              </a:buClr>
              <a:buSzPct val="85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Gill Sans MT" charset="0"/>
            </a:endParaRPr>
          </a:p>
        </p:txBody>
      </p:sp>
      <p:sp>
        <p:nvSpPr>
          <p:cNvPr id="7" name="Content Placeholder 2">
            <a:extLst>
              <a:ext uri="{FF2B5EF4-FFF2-40B4-BE49-F238E27FC236}">
                <a16:creationId xmlns:a16="http://schemas.microsoft.com/office/drawing/2014/main" id="{089FD4F0-B5D8-4045-BA0C-C41E26824A6F}"/>
              </a:ext>
            </a:extLst>
          </p:cNvPr>
          <p:cNvSpPr txBox="1">
            <a:spLocks/>
          </p:cNvSpPr>
          <p:nvPr/>
        </p:nvSpPr>
        <p:spPr>
          <a:xfrm>
            <a:off x="1898792" y="3530040"/>
            <a:ext cx="6571060" cy="94878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6D2B"/>
              </a:buClr>
              <a:buSzPct val="85000"/>
              <a:buFont typeface="Arial" pitchFamily="34" charset="0"/>
              <a:buChar char="•"/>
              <a:defRPr sz="2400" kern="1200">
                <a:solidFill>
                  <a:schemeClr val="tx1"/>
                </a:solidFill>
                <a:latin typeface="Gill Sans MT" charset="0"/>
                <a:ea typeface="Gill Sans MT" charset="0"/>
                <a:cs typeface="Gill Sans MT" charset="0"/>
              </a:defRPr>
            </a:lvl1pPr>
            <a:lvl2pPr marL="457200" indent="-182880" algn="l" defTabSz="914400" rtl="0" eaLnBrk="1" latinLnBrk="0" hangingPunct="1">
              <a:spcBef>
                <a:spcPct val="20000"/>
              </a:spcBef>
              <a:buClr>
                <a:srgbClr val="FF6D2B"/>
              </a:buClr>
              <a:buSzPct val="85000"/>
              <a:buFont typeface="Arial" pitchFamily="34" charset="0"/>
              <a:buChar char="•"/>
              <a:defRPr sz="2000" kern="1200">
                <a:solidFill>
                  <a:schemeClr val="tx1"/>
                </a:solidFill>
                <a:latin typeface="Gill Sans MT" charset="0"/>
                <a:ea typeface="Gill Sans MT" charset="0"/>
                <a:cs typeface="Gill Sans MT" charset="0"/>
              </a:defRPr>
            </a:lvl2pPr>
            <a:lvl3pPr marL="731520" indent="-182880" algn="l" defTabSz="914400" rtl="0" eaLnBrk="1" latinLnBrk="0" hangingPunct="1">
              <a:spcBef>
                <a:spcPct val="20000"/>
              </a:spcBef>
              <a:buClr>
                <a:srgbClr val="FF6D2B"/>
              </a:buClr>
              <a:buSzPct val="90000"/>
              <a:buFont typeface="Arial" pitchFamily="34" charset="0"/>
              <a:buChar char="•"/>
              <a:defRPr sz="1800" kern="1200">
                <a:solidFill>
                  <a:schemeClr val="tx1"/>
                </a:solidFill>
                <a:latin typeface="Gill Sans MT" charset="0"/>
                <a:ea typeface="Gill Sans MT" charset="0"/>
                <a:cs typeface="Gill Sans MT" charset="0"/>
              </a:defRPr>
            </a:lvl3pPr>
            <a:lvl4pPr marL="1005840" indent="-182880" algn="l" defTabSz="914400" rtl="0" eaLnBrk="1" latinLnBrk="0" hangingPunct="1">
              <a:spcBef>
                <a:spcPct val="20000"/>
              </a:spcBef>
              <a:buClr>
                <a:srgbClr val="FF6D2B"/>
              </a:buClr>
              <a:buFont typeface="Arial" pitchFamily="34" charset="0"/>
              <a:buChar char="•"/>
              <a:defRPr sz="1600" kern="1200">
                <a:solidFill>
                  <a:schemeClr val="tx1"/>
                </a:solidFill>
                <a:latin typeface="Gill Sans MT" charset="0"/>
                <a:ea typeface="Gill Sans MT" charset="0"/>
                <a:cs typeface="Gill Sans MT" charset="0"/>
              </a:defRPr>
            </a:lvl4pPr>
            <a:lvl5pPr marL="1188720" indent="-137160" algn="l" defTabSz="914400" rtl="0" eaLnBrk="1" latinLnBrk="0" hangingPunct="1">
              <a:spcBef>
                <a:spcPct val="20000"/>
              </a:spcBef>
              <a:buClr>
                <a:srgbClr val="FF6D2B"/>
              </a:buClr>
              <a:buSzPct val="100000"/>
              <a:buFont typeface="Arial" pitchFamily="34" charset="0"/>
              <a:buChar char="•"/>
              <a:defRPr sz="1400" kern="1200" baseline="0">
                <a:solidFill>
                  <a:schemeClr val="tx1"/>
                </a:solidFill>
                <a:latin typeface="Gill Sans MT" charset="0"/>
                <a:ea typeface="Gill Sans MT" charset="0"/>
                <a:cs typeface="Gill Sans MT"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6D2B"/>
              </a:buClr>
              <a:buSzPct val="85000"/>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Gill Sans MT" charset="0"/>
              </a:rPr>
              <a:t>3.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rPr>
              <a:t>User fees are the best way to fund transportation</a:t>
            </a:r>
            <a:endParaRPr kumimoji="0" lang="en-US" sz="2400" b="0" i="0" u="none" strike="noStrike" kern="1200" cap="none" spc="0" normalizeH="0" baseline="0" noProof="0" dirty="0">
              <a:ln>
                <a:noFill/>
              </a:ln>
              <a:solidFill>
                <a:prstClr val="black"/>
              </a:solidFill>
              <a:effectLst/>
              <a:uLnTx/>
              <a:uFillTx/>
              <a:latin typeface="Gill Sans MT" charset="0"/>
            </a:endParaRPr>
          </a:p>
        </p:txBody>
      </p:sp>
      <p:sp>
        <p:nvSpPr>
          <p:cNvPr id="9" name="Content Placeholder 2">
            <a:extLst>
              <a:ext uri="{FF2B5EF4-FFF2-40B4-BE49-F238E27FC236}">
                <a16:creationId xmlns:a16="http://schemas.microsoft.com/office/drawing/2014/main" id="{3868690D-99E0-4887-8621-2A35D9DD6B9C}"/>
              </a:ext>
            </a:extLst>
          </p:cNvPr>
          <p:cNvSpPr txBox="1">
            <a:spLocks/>
          </p:cNvSpPr>
          <p:nvPr/>
        </p:nvSpPr>
        <p:spPr>
          <a:xfrm>
            <a:off x="1895693" y="4002900"/>
            <a:ext cx="8434038" cy="94878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6D2B"/>
              </a:buClr>
              <a:buSzPct val="85000"/>
              <a:buFont typeface="Arial" pitchFamily="34" charset="0"/>
              <a:buChar char="•"/>
              <a:defRPr sz="2400" kern="1200">
                <a:solidFill>
                  <a:schemeClr val="tx1"/>
                </a:solidFill>
                <a:latin typeface="Gill Sans MT" charset="0"/>
                <a:ea typeface="Gill Sans MT" charset="0"/>
                <a:cs typeface="Gill Sans MT" charset="0"/>
              </a:defRPr>
            </a:lvl1pPr>
            <a:lvl2pPr marL="457200" indent="-182880" algn="l" defTabSz="914400" rtl="0" eaLnBrk="1" latinLnBrk="0" hangingPunct="1">
              <a:spcBef>
                <a:spcPct val="20000"/>
              </a:spcBef>
              <a:buClr>
                <a:srgbClr val="FF6D2B"/>
              </a:buClr>
              <a:buSzPct val="85000"/>
              <a:buFont typeface="Arial" pitchFamily="34" charset="0"/>
              <a:buChar char="•"/>
              <a:defRPr sz="2000" kern="1200">
                <a:solidFill>
                  <a:schemeClr val="tx1"/>
                </a:solidFill>
                <a:latin typeface="Gill Sans MT" charset="0"/>
                <a:ea typeface="Gill Sans MT" charset="0"/>
                <a:cs typeface="Gill Sans MT" charset="0"/>
              </a:defRPr>
            </a:lvl2pPr>
            <a:lvl3pPr marL="731520" indent="-182880" algn="l" defTabSz="914400" rtl="0" eaLnBrk="1" latinLnBrk="0" hangingPunct="1">
              <a:spcBef>
                <a:spcPct val="20000"/>
              </a:spcBef>
              <a:buClr>
                <a:srgbClr val="FF6D2B"/>
              </a:buClr>
              <a:buSzPct val="90000"/>
              <a:buFont typeface="Arial" pitchFamily="34" charset="0"/>
              <a:buChar char="•"/>
              <a:defRPr sz="1800" kern="1200">
                <a:solidFill>
                  <a:schemeClr val="tx1"/>
                </a:solidFill>
                <a:latin typeface="Gill Sans MT" charset="0"/>
                <a:ea typeface="Gill Sans MT" charset="0"/>
                <a:cs typeface="Gill Sans MT" charset="0"/>
              </a:defRPr>
            </a:lvl3pPr>
            <a:lvl4pPr marL="1005840" indent="-182880" algn="l" defTabSz="914400" rtl="0" eaLnBrk="1" latinLnBrk="0" hangingPunct="1">
              <a:spcBef>
                <a:spcPct val="20000"/>
              </a:spcBef>
              <a:buClr>
                <a:srgbClr val="FF6D2B"/>
              </a:buClr>
              <a:buFont typeface="Arial" pitchFamily="34" charset="0"/>
              <a:buChar char="•"/>
              <a:defRPr sz="1600" kern="1200">
                <a:solidFill>
                  <a:schemeClr val="tx1"/>
                </a:solidFill>
                <a:latin typeface="Gill Sans MT" charset="0"/>
                <a:ea typeface="Gill Sans MT" charset="0"/>
                <a:cs typeface="Gill Sans MT" charset="0"/>
              </a:defRPr>
            </a:lvl4pPr>
            <a:lvl5pPr marL="1188720" indent="-137160" algn="l" defTabSz="914400" rtl="0" eaLnBrk="1" latinLnBrk="0" hangingPunct="1">
              <a:spcBef>
                <a:spcPct val="20000"/>
              </a:spcBef>
              <a:buClr>
                <a:srgbClr val="FF6D2B"/>
              </a:buClr>
              <a:buSzPct val="100000"/>
              <a:buFont typeface="Arial" pitchFamily="34" charset="0"/>
              <a:buChar char="•"/>
              <a:defRPr sz="1400" kern="1200" baseline="0">
                <a:solidFill>
                  <a:schemeClr val="tx1"/>
                </a:solidFill>
                <a:latin typeface="Gill Sans MT" charset="0"/>
                <a:ea typeface="Gill Sans MT" charset="0"/>
                <a:cs typeface="Gill Sans MT"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6D2B"/>
              </a:buClr>
              <a:buSzPct val="85000"/>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Gill Sans MT" charset="0"/>
              </a:rPr>
              <a:t>4. There is no transportation funding mechanism without tradeoffs.</a:t>
            </a:r>
          </a:p>
        </p:txBody>
      </p:sp>
      <p:sp>
        <p:nvSpPr>
          <p:cNvPr id="10" name="Content Placeholder 2">
            <a:extLst>
              <a:ext uri="{FF2B5EF4-FFF2-40B4-BE49-F238E27FC236}">
                <a16:creationId xmlns:a16="http://schemas.microsoft.com/office/drawing/2014/main" id="{801FD547-1943-469C-96E2-05FA4016451B}"/>
              </a:ext>
            </a:extLst>
          </p:cNvPr>
          <p:cNvSpPr txBox="1">
            <a:spLocks/>
          </p:cNvSpPr>
          <p:nvPr/>
        </p:nvSpPr>
        <p:spPr>
          <a:xfrm>
            <a:off x="1875455" y="4478825"/>
            <a:ext cx="8467462" cy="150663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6D2B"/>
              </a:buClr>
              <a:buSzPct val="85000"/>
              <a:buFont typeface="Arial" pitchFamily="34" charset="0"/>
              <a:buChar char="•"/>
              <a:defRPr sz="2400" kern="1200">
                <a:solidFill>
                  <a:schemeClr val="tx1"/>
                </a:solidFill>
                <a:latin typeface="Gill Sans MT" charset="0"/>
                <a:ea typeface="Gill Sans MT" charset="0"/>
                <a:cs typeface="Gill Sans MT" charset="0"/>
              </a:defRPr>
            </a:lvl1pPr>
            <a:lvl2pPr marL="457200" indent="-182880" algn="l" defTabSz="914400" rtl="0" eaLnBrk="1" latinLnBrk="0" hangingPunct="1">
              <a:spcBef>
                <a:spcPct val="20000"/>
              </a:spcBef>
              <a:buClr>
                <a:srgbClr val="FF6D2B"/>
              </a:buClr>
              <a:buSzPct val="85000"/>
              <a:buFont typeface="Arial" pitchFamily="34" charset="0"/>
              <a:buChar char="•"/>
              <a:defRPr sz="2000" kern="1200">
                <a:solidFill>
                  <a:schemeClr val="tx1"/>
                </a:solidFill>
                <a:latin typeface="Gill Sans MT" charset="0"/>
                <a:ea typeface="Gill Sans MT" charset="0"/>
                <a:cs typeface="Gill Sans MT" charset="0"/>
              </a:defRPr>
            </a:lvl2pPr>
            <a:lvl3pPr marL="731520" indent="-182880" algn="l" defTabSz="914400" rtl="0" eaLnBrk="1" latinLnBrk="0" hangingPunct="1">
              <a:spcBef>
                <a:spcPct val="20000"/>
              </a:spcBef>
              <a:buClr>
                <a:srgbClr val="FF6D2B"/>
              </a:buClr>
              <a:buSzPct val="90000"/>
              <a:buFont typeface="Arial" pitchFamily="34" charset="0"/>
              <a:buChar char="•"/>
              <a:defRPr sz="1800" kern="1200">
                <a:solidFill>
                  <a:schemeClr val="tx1"/>
                </a:solidFill>
                <a:latin typeface="Gill Sans MT" charset="0"/>
                <a:ea typeface="Gill Sans MT" charset="0"/>
                <a:cs typeface="Gill Sans MT" charset="0"/>
              </a:defRPr>
            </a:lvl3pPr>
            <a:lvl4pPr marL="1005840" indent="-182880" algn="l" defTabSz="914400" rtl="0" eaLnBrk="1" latinLnBrk="0" hangingPunct="1">
              <a:spcBef>
                <a:spcPct val="20000"/>
              </a:spcBef>
              <a:buClr>
                <a:srgbClr val="FF6D2B"/>
              </a:buClr>
              <a:buFont typeface="Arial" pitchFamily="34" charset="0"/>
              <a:buChar char="•"/>
              <a:defRPr sz="1600" kern="1200">
                <a:solidFill>
                  <a:schemeClr val="tx1"/>
                </a:solidFill>
                <a:latin typeface="Gill Sans MT" charset="0"/>
                <a:ea typeface="Gill Sans MT" charset="0"/>
                <a:cs typeface="Gill Sans MT" charset="0"/>
              </a:defRPr>
            </a:lvl4pPr>
            <a:lvl5pPr marL="1188720" indent="-137160" algn="l" defTabSz="914400" rtl="0" eaLnBrk="1" latinLnBrk="0" hangingPunct="1">
              <a:spcBef>
                <a:spcPct val="20000"/>
              </a:spcBef>
              <a:buClr>
                <a:srgbClr val="FF6D2B"/>
              </a:buClr>
              <a:buSzPct val="100000"/>
              <a:buFont typeface="Arial" pitchFamily="34" charset="0"/>
              <a:buChar char="•"/>
              <a:defRPr sz="1400" kern="1200" baseline="0">
                <a:solidFill>
                  <a:schemeClr val="tx1"/>
                </a:solidFill>
                <a:latin typeface="Gill Sans MT" charset="0"/>
                <a:ea typeface="Gill Sans MT" charset="0"/>
                <a:cs typeface="Gill Sans MT"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6D2B"/>
              </a:buClr>
              <a:buSzPct val="85000"/>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Gill Sans MT" charset="0"/>
              </a:rPr>
              <a:t>5. If you are skeptical of the idea, pilots are the best way to prove you are right. If you are in favor of the idea, pilots are the best way to prove you are right. </a:t>
            </a:r>
          </a:p>
        </p:txBody>
      </p:sp>
      <p:sp>
        <p:nvSpPr>
          <p:cNvPr id="11" name="Footer Placeholder 4">
            <a:extLst>
              <a:ext uri="{FF2B5EF4-FFF2-40B4-BE49-F238E27FC236}">
                <a16:creationId xmlns:a16="http://schemas.microsoft.com/office/drawing/2014/main" id="{6F4A04C7-30A2-4F47-8539-44B681BD0F41}"/>
              </a:ext>
            </a:extLst>
          </p:cNvPr>
          <p:cNvSpPr>
            <a:spLocks noGrp="1"/>
          </p:cNvSpPr>
          <p:nvPr>
            <p:ph type="ftr" sz="quarter" idx="11"/>
          </p:nvPr>
        </p:nvSpPr>
        <p:spPr>
          <a:xfrm>
            <a:off x="1670304" y="0"/>
            <a:ext cx="2432186" cy="3657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ill Sans MT" charset="0"/>
              </a:rPr>
              <a:t>US RUC Update</a:t>
            </a:r>
          </a:p>
        </p:txBody>
      </p:sp>
    </p:spTree>
    <p:extLst>
      <p:ext uri="{BB962C8B-B14F-4D97-AF65-F5344CB8AC3E}">
        <p14:creationId xmlns:p14="http://schemas.microsoft.com/office/powerpoint/2010/main" val="21458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5A31-0E53-294D-8B39-780026F6476E}"/>
              </a:ext>
            </a:extLst>
          </p:cNvPr>
          <p:cNvSpPr>
            <a:spLocks noGrp="1"/>
          </p:cNvSpPr>
          <p:nvPr>
            <p:ph type="title"/>
          </p:nvPr>
        </p:nvSpPr>
        <p:spPr/>
        <p:txBody>
          <a:bodyPr/>
          <a:lstStyle/>
          <a:p>
            <a:r>
              <a:rPr lang="en-US" dirty="0"/>
              <a:t>A National Pilot??</a:t>
            </a:r>
          </a:p>
        </p:txBody>
      </p:sp>
      <p:sp>
        <p:nvSpPr>
          <p:cNvPr id="3" name="Content Placeholder 2">
            <a:extLst>
              <a:ext uri="{FF2B5EF4-FFF2-40B4-BE49-F238E27FC236}">
                <a16:creationId xmlns:a16="http://schemas.microsoft.com/office/drawing/2014/main" id="{5AE1A970-BF71-A54F-AE5B-A7B836302E3D}"/>
              </a:ext>
            </a:extLst>
          </p:cNvPr>
          <p:cNvSpPr>
            <a:spLocks noGrp="1"/>
          </p:cNvSpPr>
          <p:nvPr>
            <p:ph idx="1"/>
          </p:nvPr>
        </p:nvSpPr>
        <p:spPr/>
        <p:txBody>
          <a:bodyPr/>
          <a:lstStyle/>
          <a:p>
            <a:r>
              <a:rPr lang="en-US" dirty="0"/>
              <a:t>INFRASTRUCTURE INVESTMENT AND JOBS ACT - H.R. 3684 as amended and passed by Senate in August</a:t>
            </a:r>
          </a:p>
          <a:p>
            <a:endParaRPr lang="en-US" dirty="0"/>
          </a:p>
          <a:p>
            <a:r>
              <a:rPr lang="en-US" sz="1800" dirty="0">
                <a:latin typeface="Calibri" panose="020F0502020204030204" pitchFamily="34" charset="0"/>
                <a:ea typeface="Calibri" panose="020F0502020204030204" pitchFamily="34" charset="0"/>
                <a:cs typeface="Times New Roman" panose="02020603050405020304" pitchFamily="18" charset="0"/>
              </a:rPr>
              <a:t>“Pilot program to demonstrate a national motor vehicle per-mile user fee to restore and maintain the long-term solvency of the Highway Trust Fund”</a:t>
            </a:r>
          </a:p>
          <a:p>
            <a:endParaRPr lang="en-US" sz="1800" dirty="0">
              <a:latin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$50,000,000 over 5 years ($10 million in 2022, 2023, 2024, 2025, 2026).  If not expended, available for section 3001 state grant program.</a:t>
            </a:r>
            <a:endParaRPr lang="en-US" dirty="0"/>
          </a:p>
          <a:p>
            <a:endParaRPr lang="en-US" dirty="0"/>
          </a:p>
        </p:txBody>
      </p:sp>
      <p:sp>
        <p:nvSpPr>
          <p:cNvPr id="4" name="Date Placeholder 3">
            <a:extLst>
              <a:ext uri="{FF2B5EF4-FFF2-40B4-BE49-F238E27FC236}">
                <a16:creationId xmlns:a16="http://schemas.microsoft.com/office/drawing/2014/main" id="{0A95ACBE-F8F0-9D40-B8DC-FE39F14597E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8DC7B5-E5A1-6E45-930F-EF5E28CD90FF}" type="datetime4">
              <a:rPr kumimoji="0" lang="en-US" sz="1200" b="0" i="0" u="none" strike="noStrike" kern="1200" cap="none" spc="0" normalizeH="0" baseline="0" noProof="0">
                <a:ln>
                  <a:noFill/>
                </a:ln>
                <a:solidFill>
                  <a:prstClr val="white"/>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November 22, 2022</a:t>
            </a:fld>
            <a:endParaRPr kumimoji="0" lang="en-US" sz="1200" b="0" i="0" u="none" strike="noStrike" kern="1200" cap="none" spc="0" normalizeH="0" baseline="0" noProof="0" dirty="0">
              <a:ln>
                <a:noFill/>
              </a:ln>
              <a:solidFill>
                <a:prstClr val="white"/>
              </a:solidFill>
              <a:effectLst/>
              <a:uLnTx/>
              <a:uFillTx/>
              <a:latin typeface="Gill Sans MT" charset="0"/>
            </a:endParaRPr>
          </a:p>
        </p:txBody>
      </p:sp>
      <p:sp>
        <p:nvSpPr>
          <p:cNvPr id="5" name="Footer Placeholder 4">
            <a:extLst>
              <a:ext uri="{FF2B5EF4-FFF2-40B4-BE49-F238E27FC236}">
                <a16:creationId xmlns:a16="http://schemas.microsoft.com/office/drawing/2014/main" id="{FC1D65C0-88D4-4646-915C-1CE483B3420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ill Sans MT" charset="0"/>
              </a:rPr>
              <a:t>US RUC Update</a:t>
            </a:r>
          </a:p>
        </p:txBody>
      </p:sp>
      <p:sp>
        <p:nvSpPr>
          <p:cNvPr id="6" name="Slide Number Placeholder 5">
            <a:extLst>
              <a:ext uri="{FF2B5EF4-FFF2-40B4-BE49-F238E27FC236}">
                <a16:creationId xmlns:a16="http://schemas.microsoft.com/office/drawing/2014/main" id="{4B4029D0-FABF-9F46-8858-6ED2C42E804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62207E-B25F-844C-A813-B7E57EC8376C}" type="slidenum">
              <a:rPr kumimoji="0" lang="en-US" sz="1400" b="1" i="0" u="none" strike="noStrike" kern="1200" cap="none" spc="0" normalizeH="0" baseline="0" noProof="0">
                <a:ln>
                  <a:noFill/>
                </a:ln>
                <a:solidFill>
                  <a:srgbClr val="FFFFFF"/>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srgbClr val="FFFFFF"/>
              </a:solidFill>
              <a:effectLst/>
              <a:uLnTx/>
              <a:uFillTx/>
              <a:latin typeface="Gill Sans MT" charset="0"/>
            </a:endParaRPr>
          </a:p>
        </p:txBody>
      </p:sp>
      <p:sp>
        <p:nvSpPr>
          <p:cNvPr id="7" name="Content Placeholder 6">
            <a:extLst>
              <a:ext uri="{FF2B5EF4-FFF2-40B4-BE49-F238E27FC236}">
                <a16:creationId xmlns:a16="http://schemas.microsoft.com/office/drawing/2014/main" id="{64E166A1-B0FE-3C49-97B5-E532C72BC0A1}"/>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3930080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5A31-0E53-294D-8B39-780026F6476E}"/>
              </a:ext>
            </a:extLst>
          </p:cNvPr>
          <p:cNvSpPr>
            <a:spLocks noGrp="1"/>
          </p:cNvSpPr>
          <p:nvPr>
            <p:ph type="title"/>
          </p:nvPr>
        </p:nvSpPr>
        <p:spPr/>
        <p:txBody>
          <a:bodyPr/>
          <a:lstStyle/>
          <a:p>
            <a:r>
              <a:rPr lang="en-US" dirty="0"/>
              <a:t>Key Elements</a:t>
            </a:r>
          </a:p>
        </p:txBody>
      </p:sp>
      <p:sp>
        <p:nvSpPr>
          <p:cNvPr id="3" name="Content Placeholder 2">
            <a:extLst>
              <a:ext uri="{FF2B5EF4-FFF2-40B4-BE49-F238E27FC236}">
                <a16:creationId xmlns:a16="http://schemas.microsoft.com/office/drawing/2014/main" id="{5AE1A970-BF71-A54F-AE5B-A7B836302E3D}"/>
              </a:ext>
            </a:extLst>
          </p:cNvPr>
          <p:cNvSpPr>
            <a:spLocks noGrp="1"/>
          </p:cNvSpPr>
          <p:nvPr>
            <p:ph idx="1"/>
          </p:nvPr>
        </p:nvSpPr>
        <p:spPr/>
        <p:txBody>
          <a:bodyPr/>
          <a:lstStyle/>
          <a:p>
            <a:pPr marL="342900" indent="-342900">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Creates Advisory Board to advise Secretary on advancing and implementing national pilot and on conducting public awareness campaign </a:t>
            </a:r>
            <a:r>
              <a:rPr lang="en-US" sz="1800" u="sng" dirty="0">
                <a:latin typeface="Calibri" panose="020F0502020204030204" pitchFamily="34" charset="0"/>
                <a:ea typeface="Calibri" panose="020F0502020204030204" pitchFamily="34" charset="0"/>
                <a:cs typeface="Times New Roman" panose="02020603050405020304" pitchFamily="18" charset="0"/>
              </a:rPr>
              <a:t>and </a:t>
            </a:r>
            <a:r>
              <a:rPr lang="en-US" sz="1800" dirty="0">
                <a:latin typeface="Calibri" panose="020F0502020204030204" pitchFamily="34" charset="0"/>
                <a:ea typeface="Calibri" panose="020F0502020204030204" pitchFamily="34" charset="0"/>
                <a:cs typeface="Times New Roman" panose="02020603050405020304" pitchFamily="18" charset="0"/>
              </a:rPr>
              <a:t>requires the advisory board to provide a recommended approach for the national pilot within one year of the establishment of the board.</a:t>
            </a:r>
          </a:p>
          <a:p>
            <a:pPr lvl="2"/>
            <a:r>
              <a:rPr lang="en-US" sz="1400" dirty="0">
                <a:latin typeface="Calibri" panose="020F0502020204030204" pitchFamily="34" charset="0"/>
                <a:ea typeface="Calibri" panose="020F0502020204030204" pitchFamily="34" charset="0"/>
                <a:cs typeface="Times New Roman" panose="02020603050405020304" pitchFamily="18" charset="0"/>
              </a:rPr>
              <a:t>Composition: State DOTs, Section 6020 grant recipient, trucking industry, data security experts, academics, consumer advocates, equity focused advocacy groups, owners of motor vehicle fleets, owners of toll facilities, tribal groups</a:t>
            </a:r>
            <a:r>
              <a:rPr lang="en-US" sz="12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Methods allowed:</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On-board diagnostics (OBD-II)</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Smart phones</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Telemetric data collected by automakers</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Motor vehicle data from car insurance companies</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Motor vehicle data from fueling stations  </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Data from states that received STSFA grants</a:t>
            </a:r>
          </a:p>
          <a:p>
            <a:pPr marL="342900" indent="-342900">
              <a:buFont typeface="+mj-lt"/>
              <a:buAutoNum type="arabi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A95ACBE-F8F0-9D40-B8DC-FE39F14597E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8DC7B5-E5A1-6E45-930F-EF5E28CD90FF}" type="datetime4">
              <a:rPr kumimoji="0" lang="en-US" sz="1200" b="0" i="0" u="none" strike="noStrike" kern="1200" cap="none" spc="0" normalizeH="0" baseline="0" noProof="0">
                <a:ln>
                  <a:noFill/>
                </a:ln>
                <a:solidFill>
                  <a:prstClr val="white"/>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November 22, 2022</a:t>
            </a:fld>
            <a:endParaRPr kumimoji="0" lang="en-US" sz="1200" b="0" i="0" u="none" strike="noStrike" kern="1200" cap="none" spc="0" normalizeH="0" baseline="0" noProof="0" dirty="0">
              <a:ln>
                <a:noFill/>
              </a:ln>
              <a:solidFill>
                <a:prstClr val="white"/>
              </a:solidFill>
              <a:effectLst/>
              <a:uLnTx/>
              <a:uFillTx/>
              <a:latin typeface="Gill Sans MT" charset="0"/>
            </a:endParaRPr>
          </a:p>
        </p:txBody>
      </p:sp>
      <p:sp>
        <p:nvSpPr>
          <p:cNvPr id="6" name="Slide Number Placeholder 5">
            <a:extLst>
              <a:ext uri="{FF2B5EF4-FFF2-40B4-BE49-F238E27FC236}">
                <a16:creationId xmlns:a16="http://schemas.microsoft.com/office/drawing/2014/main" id="{4B4029D0-FABF-9F46-8858-6ED2C42E804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62207E-B25F-844C-A813-B7E57EC8376C}" type="slidenum">
              <a:rPr kumimoji="0" lang="en-US" sz="1400" b="1" i="0" u="none" strike="noStrike" kern="1200" cap="none" spc="0" normalizeH="0" baseline="0" noProof="0">
                <a:ln>
                  <a:noFill/>
                </a:ln>
                <a:solidFill>
                  <a:srgbClr val="FFFFFF"/>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srgbClr val="FFFFFF"/>
              </a:solidFill>
              <a:effectLst/>
              <a:uLnTx/>
              <a:uFillTx/>
              <a:latin typeface="Gill Sans MT" charset="0"/>
            </a:endParaRPr>
          </a:p>
        </p:txBody>
      </p:sp>
      <p:sp>
        <p:nvSpPr>
          <p:cNvPr id="7" name="Content Placeholder 6">
            <a:extLst>
              <a:ext uri="{FF2B5EF4-FFF2-40B4-BE49-F238E27FC236}">
                <a16:creationId xmlns:a16="http://schemas.microsoft.com/office/drawing/2014/main" id="{64E166A1-B0FE-3C49-97B5-E532C72BC0A1}"/>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281929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5A31-0E53-294D-8B39-780026F6476E}"/>
              </a:ext>
            </a:extLst>
          </p:cNvPr>
          <p:cNvSpPr>
            <a:spLocks noGrp="1"/>
          </p:cNvSpPr>
          <p:nvPr>
            <p:ph type="title"/>
          </p:nvPr>
        </p:nvSpPr>
        <p:spPr/>
        <p:txBody>
          <a:bodyPr/>
          <a:lstStyle/>
          <a:p>
            <a:r>
              <a:rPr lang="en-US" dirty="0"/>
              <a:t>Key Elements</a:t>
            </a:r>
          </a:p>
        </p:txBody>
      </p:sp>
      <p:sp>
        <p:nvSpPr>
          <p:cNvPr id="3" name="Content Placeholder 2">
            <a:extLst>
              <a:ext uri="{FF2B5EF4-FFF2-40B4-BE49-F238E27FC236}">
                <a16:creationId xmlns:a16="http://schemas.microsoft.com/office/drawing/2014/main" id="{5AE1A970-BF71-A54F-AE5B-A7B836302E3D}"/>
              </a:ext>
            </a:extLst>
          </p:cNvPr>
          <p:cNvSpPr>
            <a:spLocks noGrp="1"/>
          </p:cNvSpPr>
          <p:nvPr>
            <p:ph idx="1"/>
          </p:nvPr>
        </p:nvSpPr>
        <p:spPr/>
        <p:txBody>
          <a:bodyPr/>
          <a:lstStyle/>
          <a:p>
            <a:pPr marL="457200" indent="-457200">
              <a:buFont typeface="+mj-lt"/>
              <a:buAutoNum type="arabicPeriod" startAt="3"/>
            </a:pPr>
            <a:r>
              <a:rPr lang="en-US" dirty="0"/>
              <a:t>Criteria</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Choice of reporting methods</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Volunteers from all 50 states, DC and Puerto Rico</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Equitable geographic distribution</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Commercial and passenger motor vehicles</a:t>
            </a:r>
          </a:p>
          <a:p>
            <a:pPr marL="891540" lvl="2" indent="-342900">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Federal grant recipient states</a:t>
            </a:r>
            <a:endParaRPr lang="en-US" sz="2000" dirty="0"/>
          </a:p>
          <a:p>
            <a:pPr marL="457200" indent="-457200">
              <a:buFont typeface="+mj-lt"/>
              <a:buAutoNum type="arabicPeriod" startAt="3"/>
            </a:pPr>
            <a:r>
              <a:rPr lang="en-US" dirty="0"/>
              <a:t>Participants will pay fees and be reimbursed.</a:t>
            </a:r>
          </a:p>
          <a:p>
            <a:pPr marL="457200" indent="-457200">
              <a:buFont typeface="+mj-lt"/>
              <a:buAutoNum type="arabicPeriod" startAt="3"/>
            </a:pPr>
            <a:r>
              <a:rPr lang="en-US" dirty="0"/>
              <a:t>DOT will conduct a public awareness campaign and will provide a report to Congress on the outcomes of the trial.</a:t>
            </a:r>
          </a:p>
        </p:txBody>
      </p:sp>
      <p:sp>
        <p:nvSpPr>
          <p:cNvPr id="4" name="Date Placeholder 3">
            <a:extLst>
              <a:ext uri="{FF2B5EF4-FFF2-40B4-BE49-F238E27FC236}">
                <a16:creationId xmlns:a16="http://schemas.microsoft.com/office/drawing/2014/main" id="{0A95ACBE-F8F0-9D40-B8DC-FE39F14597E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8DC7B5-E5A1-6E45-930F-EF5E28CD90FF}" type="datetime4">
              <a:rPr kumimoji="0" lang="en-US" sz="1200" b="0" i="0" u="none" strike="noStrike" kern="1200" cap="none" spc="0" normalizeH="0" baseline="0" noProof="0">
                <a:ln>
                  <a:noFill/>
                </a:ln>
                <a:solidFill>
                  <a:prstClr val="white"/>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November 22, 2022</a:t>
            </a:fld>
            <a:endParaRPr kumimoji="0" lang="en-US" sz="1200" b="0" i="0" u="none" strike="noStrike" kern="1200" cap="none" spc="0" normalizeH="0" baseline="0" noProof="0" dirty="0">
              <a:ln>
                <a:noFill/>
              </a:ln>
              <a:solidFill>
                <a:prstClr val="white"/>
              </a:solidFill>
              <a:effectLst/>
              <a:uLnTx/>
              <a:uFillTx/>
              <a:latin typeface="Gill Sans MT" charset="0"/>
            </a:endParaRPr>
          </a:p>
        </p:txBody>
      </p:sp>
      <p:sp>
        <p:nvSpPr>
          <p:cNvPr id="6" name="Slide Number Placeholder 5">
            <a:extLst>
              <a:ext uri="{FF2B5EF4-FFF2-40B4-BE49-F238E27FC236}">
                <a16:creationId xmlns:a16="http://schemas.microsoft.com/office/drawing/2014/main" id="{4B4029D0-FABF-9F46-8858-6ED2C42E804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62207E-B25F-844C-A813-B7E57EC8376C}" type="slidenum">
              <a:rPr kumimoji="0" lang="en-US" sz="1400" b="1" i="0" u="none" strike="noStrike" kern="1200" cap="none" spc="0" normalizeH="0" baseline="0" noProof="0">
                <a:ln>
                  <a:noFill/>
                </a:ln>
                <a:solidFill>
                  <a:srgbClr val="FFFFFF"/>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srgbClr val="FFFFFF"/>
              </a:solidFill>
              <a:effectLst/>
              <a:uLnTx/>
              <a:uFillTx/>
              <a:latin typeface="Gill Sans MT" charset="0"/>
            </a:endParaRPr>
          </a:p>
        </p:txBody>
      </p:sp>
      <p:sp>
        <p:nvSpPr>
          <p:cNvPr id="7" name="Content Placeholder 6">
            <a:extLst>
              <a:ext uri="{FF2B5EF4-FFF2-40B4-BE49-F238E27FC236}">
                <a16:creationId xmlns:a16="http://schemas.microsoft.com/office/drawing/2014/main" id="{64E166A1-B0FE-3C49-97B5-E532C72BC0A1}"/>
              </a:ext>
            </a:extLst>
          </p:cNvPr>
          <p:cNvSpPr>
            <a:spLocks noGrp="1"/>
          </p:cNvSpPr>
          <p:nvPr>
            <p:ph idx="13"/>
          </p:nvPr>
        </p:nvSpPr>
        <p:spPr/>
        <p:txBody>
          <a:bodyPr/>
          <a:lstStyle/>
          <a:p>
            <a:endParaRPr lang="en-US"/>
          </a:p>
        </p:txBody>
      </p:sp>
      <p:sp>
        <p:nvSpPr>
          <p:cNvPr id="8" name="Footer Placeholder 4">
            <a:extLst>
              <a:ext uri="{FF2B5EF4-FFF2-40B4-BE49-F238E27FC236}">
                <a16:creationId xmlns:a16="http://schemas.microsoft.com/office/drawing/2014/main" id="{9B3EEC8C-99FD-4736-B0FD-5043190429A1}"/>
              </a:ext>
            </a:extLst>
          </p:cNvPr>
          <p:cNvSpPr>
            <a:spLocks noGrp="1"/>
          </p:cNvSpPr>
          <p:nvPr>
            <p:ph type="ftr" sz="quarter" idx="11"/>
          </p:nvPr>
        </p:nvSpPr>
        <p:spPr>
          <a:xfrm>
            <a:off x="1670304" y="0"/>
            <a:ext cx="2432186" cy="3657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ill Sans MT" charset="0"/>
              </a:rPr>
              <a:t>US RUC Update</a:t>
            </a:r>
          </a:p>
        </p:txBody>
      </p:sp>
    </p:spTree>
    <p:extLst>
      <p:ext uri="{BB962C8B-B14F-4D97-AF65-F5344CB8AC3E}">
        <p14:creationId xmlns:p14="http://schemas.microsoft.com/office/powerpoint/2010/main" val="280030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5A31-0E53-294D-8B39-780026F6476E}"/>
              </a:ext>
            </a:extLst>
          </p:cNvPr>
          <p:cNvSpPr>
            <a:spLocks noGrp="1"/>
          </p:cNvSpPr>
          <p:nvPr>
            <p:ph type="title"/>
          </p:nvPr>
        </p:nvSpPr>
        <p:spPr/>
        <p:txBody>
          <a:bodyPr/>
          <a:lstStyle/>
          <a:p>
            <a:r>
              <a:rPr lang="en-US" dirty="0"/>
              <a:t>What Political Leaders Expect to Learn About</a:t>
            </a:r>
          </a:p>
        </p:txBody>
      </p:sp>
      <p:sp>
        <p:nvSpPr>
          <p:cNvPr id="3" name="Content Placeholder 2">
            <a:extLst>
              <a:ext uri="{FF2B5EF4-FFF2-40B4-BE49-F238E27FC236}">
                <a16:creationId xmlns:a16="http://schemas.microsoft.com/office/drawing/2014/main" id="{5AE1A970-BF71-A54F-AE5B-A7B836302E3D}"/>
              </a:ext>
            </a:extLst>
          </p:cNvPr>
          <p:cNvSpPr>
            <a:spLocks noGrp="1"/>
          </p:cNvSpPr>
          <p:nvPr>
            <p:ph idx="1"/>
          </p:nvPr>
        </p:nvSpPr>
        <p:spPr/>
        <p:txBody>
          <a:bodyPr>
            <a:normAutofit/>
          </a:bodyPr>
          <a:lstStyle/>
          <a:p>
            <a:pPr marL="0" indent="0">
              <a:buNone/>
            </a:pPr>
            <a:r>
              <a:rPr lang="en-US" dirty="0"/>
              <a:t>Progress is stalled, but assuming it resumes….</a:t>
            </a:r>
          </a:p>
          <a:p>
            <a:pPr marL="457200" indent="-457200">
              <a:buFont typeface="+mj-lt"/>
              <a:buAutoNum type="arabicPeriod"/>
            </a:pPr>
            <a:endParaRPr lang="en-US" dirty="0"/>
          </a:p>
          <a:p>
            <a:pPr marL="457200" indent="-457200">
              <a:buFont typeface="+mj-lt"/>
              <a:buAutoNum type="arabicPeriod"/>
            </a:pPr>
            <a:r>
              <a:rPr lang="en-US" dirty="0"/>
              <a:t>Equity</a:t>
            </a:r>
          </a:p>
          <a:p>
            <a:pPr marL="457200" indent="-457200">
              <a:buFont typeface="+mj-lt"/>
              <a:buAutoNum type="arabicPeriod"/>
            </a:pPr>
            <a:r>
              <a:rPr lang="en-US" dirty="0"/>
              <a:t>Privacy</a:t>
            </a:r>
          </a:p>
          <a:p>
            <a:pPr marL="457200" indent="-457200">
              <a:buFont typeface="+mj-lt"/>
              <a:buAutoNum type="arabicPeriod"/>
            </a:pPr>
            <a:r>
              <a:rPr lang="en-US" dirty="0"/>
              <a:t>Collection costs</a:t>
            </a:r>
          </a:p>
          <a:p>
            <a:pPr marL="457200" indent="-457200">
              <a:buFont typeface="+mj-lt"/>
              <a:buAutoNum type="arabicPeriod"/>
            </a:pPr>
            <a:r>
              <a:rPr lang="en-US" dirty="0"/>
              <a:t>Data Security</a:t>
            </a:r>
          </a:p>
          <a:p>
            <a:pPr marL="457200" indent="-457200">
              <a:buFont typeface="+mj-lt"/>
              <a:buAutoNum type="arabicPeriod"/>
            </a:pPr>
            <a:r>
              <a:rPr lang="en-US" dirty="0"/>
              <a:t>Scalability</a:t>
            </a:r>
          </a:p>
          <a:p>
            <a:pPr marL="457200" indent="-457200">
              <a:buFont typeface="+mj-lt"/>
              <a:buAutoNum type="arabicPeriod"/>
            </a:pPr>
            <a:r>
              <a:rPr lang="en-US" dirty="0"/>
              <a:t>Appropriate State vs Federal roles</a:t>
            </a:r>
          </a:p>
          <a:p>
            <a:pPr marL="457200" indent="-457200">
              <a:buFont typeface="+mj-lt"/>
              <a:buAutoNum type="arabicPeriod"/>
            </a:pPr>
            <a:endParaRPr lang="en-US" dirty="0"/>
          </a:p>
          <a:p>
            <a:pPr marL="457200" indent="-457200">
              <a:buFont typeface="+mj-lt"/>
              <a:buAutoNum type="arabicPeriod"/>
            </a:pPr>
            <a:endParaRPr lang="en-US" dirty="0"/>
          </a:p>
          <a:p>
            <a:pPr marL="0" indent="0">
              <a:buNone/>
            </a:pPr>
            <a:r>
              <a:rPr lang="en-US" dirty="0"/>
              <a:t>It’s an ambitious list that will be difficult to adequately address.</a:t>
            </a:r>
          </a:p>
        </p:txBody>
      </p:sp>
      <p:sp>
        <p:nvSpPr>
          <p:cNvPr id="4" name="Date Placeholder 3">
            <a:extLst>
              <a:ext uri="{FF2B5EF4-FFF2-40B4-BE49-F238E27FC236}">
                <a16:creationId xmlns:a16="http://schemas.microsoft.com/office/drawing/2014/main" id="{0A95ACBE-F8F0-9D40-B8DC-FE39F14597E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8DC7B5-E5A1-6E45-930F-EF5E28CD90FF}" type="datetime4">
              <a:rPr kumimoji="0" lang="en-US" sz="1200" b="0" i="0" u="none" strike="noStrike" kern="1200" cap="none" spc="0" normalizeH="0" baseline="0" noProof="0">
                <a:ln>
                  <a:noFill/>
                </a:ln>
                <a:solidFill>
                  <a:prstClr val="white"/>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November 22, 2022</a:t>
            </a:fld>
            <a:endParaRPr kumimoji="0" lang="en-US" sz="1200" b="0" i="0" u="none" strike="noStrike" kern="1200" cap="none" spc="0" normalizeH="0" baseline="0" noProof="0" dirty="0">
              <a:ln>
                <a:noFill/>
              </a:ln>
              <a:solidFill>
                <a:prstClr val="white"/>
              </a:solidFill>
              <a:effectLst/>
              <a:uLnTx/>
              <a:uFillTx/>
              <a:latin typeface="Gill Sans MT" charset="0"/>
            </a:endParaRPr>
          </a:p>
        </p:txBody>
      </p:sp>
      <p:sp>
        <p:nvSpPr>
          <p:cNvPr id="6" name="Slide Number Placeholder 5">
            <a:extLst>
              <a:ext uri="{FF2B5EF4-FFF2-40B4-BE49-F238E27FC236}">
                <a16:creationId xmlns:a16="http://schemas.microsoft.com/office/drawing/2014/main" id="{4B4029D0-FABF-9F46-8858-6ED2C42E804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62207E-B25F-844C-A813-B7E57EC8376C}" type="slidenum">
              <a:rPr kumimoji="0" lang="en-US" sz="1400" b="1" i="0" u="none" strike="noStrike" kern="1200" cap="none" spc="0" normalizeH="0" baseline="0" noProof="0">
                <a:ln>
                  <a:noFill/>
                </a:ln>
                <a:solidFill>
                  <a:srgbClr val="FFFFFF"/>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srgbClr val="FFFFFF"/>
              </a:solidFill>
              <a:effectLst/>
              <a:uLnTx/>
              <a:uFillTx/>
              <a:latin typeface="Gill Sans MT" charset="0"/>
            </a:endParaRPr>
          </a:p>
        </p:txBody>
      </p:sp>
      <p:sp>
        <p:nvSpPr>
          <p:cNvPr id="7" name="Content Placeholder 6">
            <a:extLst>
              <a:ext uri="{FF2B5EF4-FFF2-40B4-BE49-F238E27FC236}">
                <a16:creationId xmlns:a16="http://schemas.microsoft.com/office/drawing/2014/main" id="{64E166A1-B0FE-3C49-97B5-E532C72BC0A1}"/>
              </a:ext>
            </a:extLst>
          </p:cNvPr>
          <p:cNvSpPr>
            <a:spLocks noGrp="1"/>
          </p:cNvSpPr>
          <p:nvPr>
            <p:ph idx="13"/>
          </p:nvPr>
        </p:nvSpPr>
        <p:spPr/>
        <p:txBody>
          <a:bodyPr/>
          <a:lstStyle/>
          <a:p>
            <a:endParaRPr lang="en-US"/>
          </a:p>
        </p:txBody>
      </p:sp>
      <p:sp>
        <p:nvSpPr>
          <p:cNvPr id="9" name="Footer Placeholder 4">
            <a:extLst>
              <a:ext uri="{FF2B5EF4-FFF2-40B4-BE49-F238E27FC236}">
                <a16:creationId xmlns:a16="http://schemas.microsoft.com/office/drawing/2014/main" id="{7E284EC2-DB42-4FFF-869E-64662AC03929}"/>
              </a:ext>
            </a:extLst>
          </p:cNvPr>
          <p:cNvSpPr>
            <a:spLocks noGrp="1"/>
          </p:cNvSpPr>
          <p:nvPr>
            <p:ph type="ftr" sz="quarter" idx="11"/>
          </p:nvPr>
        </p:nvSpPr>
        <p:spPr>
          <a:xfrm>
            <a:off x="1670304" y="0"/>
            <a:ext cx="2432186" cy="3657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ill Sans MT" charset="0"/>
              </a:rPr>
              <a:t>US RUC Update</a:t>
            </a:r>
          </a:p>
        </p:txBody>
      </p:sp>
    </p:spTree>
    <p:extLst>
      <p:ext uri="{BB962C8B-B14F-4D97-AF65-F5344CB8AC3E}">
        <p14:creationId xmlns:p14="http://schemas.microsoft.com/office/powerpoint/2010/main" val="4036750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346" y="3678344"/>
            <a:ext cx="6571060" cy="546360"/>
          </a:xfrm>
        </p:spPr>
        <p:txBody>
          <a:bodyPr/>
          <a:lstStyle/>
          <a:p>
            <a:pPr algn="ctr"/>
            <a:r>
              <a:rPr lang="en-US" sz="5400" b="1" dirty="0">
                <a:solidFill>
                  <a:schemeClr val="accent1">
                    <a:lumMod val="60000"/>
                    <a:lumOff val="40000"/>
                  </a:schemeClr>
                </a:solidFill>
              </a:rPr>
              <a:t>Questions?</a:t>
            </a: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ill Sans MT" charset="0"/>
              </a:rPr>
              <a:t>Reason Foundation</a:t>
            </a:r>
            <a:endParaRPr kumimoji="0" lang="en-US" sz="1200" b="0" i="0" u="none" strike="noStrike" kern="1200" cap="none" spc="0" normalizeH="0" baseline="0" noProof="0" dirty="0">
              <a:ln>
                <a:noFill/>
              </a:ln>
              <a:solidFill>
                <a:prstClr val="white"/>
              </a:solidFill>
              <a:effectLst/>
              <a:uLnTx/>
              <a:uFillTx/>
              <a:latin typeface="Gill Sans MT" charset="0"/>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a:ln>
                  <a:noFill/>
                </a:ln>
                <a:solidFill>
                  <a:srgbClr val="FFFFFF"/>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srgbClr val="FFFFFF"/>
              </a:solidFill>
              <a:effectLst/>
              <a:uLnTx/>
              <a:uFillTx/>
              <a:latin typeface="Gill Sans MT" charset="0"/>
            </a:endParaRPr>
          </a:p>
        </p:txBody>
      </p:sp>
    </p:spTree>
    <p:extLst>
      <p:ext uri="{BB962C8B-B14F-4D97-AF65-F5344CB8AC3E}">
        <p14:creationId xmlns:p14="http://schemas.microsoft.com/office/powerpoint/2010/main" val="379414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8"/>
          <p:cNvSpPr>
            <a:spLocks noChangeArrowheads="1"/>
          </p:cNvSpPr>
          <p:nvPr/>
        </p:nvSpPr>
        <p:spPr bwMode="auto">
          <a:xfrm flipV="1">
            <a:off x="1524001" y="5767083"/>
            <a:ext cx="8686264" cy="233332"/>
          </a:xfrm>
          <a:prstGeom prst="rect">
            <a:avLst/>
          </a:prstGeom>
          <a:solidFill>
            <a:srgbClr val="F05A28"/>
          </a:solidFill>
          <a:ln w="9525">
            <a:noFill/>
            <a:miter lim="800000"/>
            <a:headEnd/>
            <a:tailEnd/>
          </a:ln>
        </p:spPr>
        <p:txBody>
          <a:bodyPr vert="horz" wrap="square" lIns="34286" tIns="17143" rIns="34286" bIns="17143" numCol="1" anchor="t" anchorCtr="0" compatLnSpc="1">
            <a:prstTxWarp prst="textNoShape">
              <a:avLst/>
            </a:prstTxWarp>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pic>
        <p:nvPicPr>
          <p:cNvPr id="8" name="Graphic 7">
            <a:extLst>
              <a:ext uri="{FF2B5EF4-FFF2-40B4-BE49-F238E27FC236}">
                <a16:creationId xmlns:a16="http://schemas.microsoft.com/office/drawing/2014/main" id="{6CD01F4C-333E-4171-8E71-B8CBF391D5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6022" y="584969"/>
            <a:ext cx="7111532" cy="4866468"/>
          </a:xfrm>
          <a:prstGeom prst="rect">
            <a:avLst/>
          </a:prstGeom>
        </p:spPr>
      </p:pic>
    </p:spTree>
    <p:extLst>
      <p:ext uri="{BB962C8B-B14F-4D97-AF65-F5344CB8AC3E}">
        <p14:creationId xmlns:p14="http://schemas.microsoft.com/office/powerpoint/2010/main" val="140858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32A03584-ABE9-964E-8C27-6D4FDC275F3A}"/>
              </a:ext>
            </a:extLst>
          </p:cNvPr>
          <p:cNvPicPr>
            <a:picLocks noGrp="1" noChangeAspect="1"/>
          </p:cNvPicPr>
          <p:nvPr>
            <p:ph idx="1"/>
          </p:nvPr>
        </p:nvPicPr>
        <p:blipFill>
          <a:blip r:embed="rId2"/>
          <a:stretch>
            <a:fillRect/>
          </a:stretch>
        </p:blipFill>
        <p:spPr>
          <a:xfrm>
            <a:off x="2432200" y="1296572"/>
            <a:ext cx="7165516" cy="4876800"/>
          </a:xfrm>
        </p:spPr>
      </p:pic>
      <p:sp>
        <p:nvSpPr>
          <p:cNvPr id="4" name="Date Placeholder 3">
            <a:extLst>
              <a:ext uri="{FF2B5EF4-FFF2-40B4-BE49-F238E27FC236}">
                <a16:creationId xmlns:a16="http://schemas.microsoft.com/office/drawing/2014/main" id="{2ED10499-4B54-C37F-C5D1-D6004176E0F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7A5F8D-9287-4939-AC71-369F9D7DC357}" type="datetime1">
              <a:rPr kumimoji="0" lang="en-US" sz="1200" b="0" i="0" u="none" strike="noStrike" kern="1200" cap="none" spc="0" normalizeH="0" baseline="0" noProof="0">
                <a:ln>
                  <a:noFill/>
                </a:ln>
                <a:solidFill>
                  <a:prstClr val="white"/>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11/22/2022</a:t>
            </a:fld>
            <a:endParaRPr kumimoji="0" lang="en-US" sz="1200" b="0" i="0" u="none" strike="noStrike" kern="1200" cap="none" spc="0" normalizeH="0" baseline="0" noProof="0" dirty="0">
              <a:ln>
                <a:noFill/>
              </a:ln>
              <a:solidFill>
                <a:prstClr val="white"/>
              </a:solidFill>
              <a:effectLst/>
              <a:uLnTx/>
              <a:uFillTx/>
              <a:latin typeface="Gill Sans MT" charset="0"/>
            </a:endParaRPr>
          </a:p>
        </p:txBody>
      </p:sp>
      <p:sp>
        <p:nvSpPr>
          <p:cNvPr id="5" name="Footer Placeholder 4">
            <a:extLst>
              <a:ext uri="{FF2B5EF4-FFF2-40B4-BE49-F238E27FC236}">
                <a16:creationId xmlns:a16="http://schemas.microsoft.com/office/drawing/2014/main" id="{A249579C-C9C4-7844-A194-BBF656AE78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ill Sans MT" charset="0"/>
              </a:rPr>
              <a:t>Reason Foundation</a:t>
            </a:r>
            <a:endParaRPr kumimoji="0" lang="en-US" sz="1200" b="0" i="0" u="none" strike="noStrike" kern="1200" cap="none" spc="0" normalizeH="0" baseline="0" noProof="0" dirty="0">
              <a:ln>
                <a:noFill/>
              </a:ln>
              <a:solidFill>
                <a:prstClr val="white"/>
              </a:solidFill>
              <a:effectLst/>
              <a:uLnTx/>
              <a:uFillTx/>
              <a:latin typeface="Gill Sans MT" charset="0"/>
            </a:endParaRPr>
          </a:p>
        </p:txBody>
      </p:sp>
      <p:sp>
        <p:nvSpPr>
          <p:cNvPr id="6" name="Slide Number Placeholder 5">
            <a:extLst>
              <a:ext uri="{FF2B5EF4-FFF2-40B4-BE49-F238E27FC236}">
                <a16:creationId xmlns:a16="http://schemas.microsoft.com/office/drawing/2014/main" id="{BE2FDADE-3A8C-144F-3DC9-BEDBEC44D9D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a:ln>
                  <a:noFill/>
                </a:ln>
                <a:solidFill>
                  <a:srgbClr val="FFFFFF"/>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srgbClr val="FFFFFF"/>
              </a:solidFill>
              <a:effectLst/>
              <a:uLnTx/>
              <a:uFillTx/>
              <a:latin typeface="Gill Sans MT" charset="0"/>
            </a:endParaRPr>
          </a:p>
        </p:txBody>
      </p:sp>
    </p:spTree>
    <p:extLst>
      <p:ext uri="{BB962C8B-B14F-4D97-AF65-F5344CB8AC3E}">
        <p14:creationId xmlns:p14="http://schemas.microsoft.com/office/powerpoint/2010/main" val="355577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7A3E-8191-4DC5-90EA-00F6555F9EE1}"/>
              </a:ext>
            </a:extLst>
          </p:cNvPr>
          <p:cNvSpPr>
            <a:spLocks noGrp="1"/>
          </p:cNvSpPr>
          <p:nvPr>
            <p:ph type="title"/>
          </p:nvPr>
        </p:nvSpPr>
        <p:spPr>
          <a:xfrm>
            <a:off x="2274946" y="851616"/>
            <a:ext cx="3429169" cy="765174"/>
          </a:xfrm>
        </p:spPr>
        <p:txBody>
          <a:bodyPr>
            <a:normAutofit fontScale="90000"/>
          </a:bodyPr>
          <a:lstStyle/>
          <a:p>
            <a:r>
              <a:rPr lang="en-US" dirty="0"/>
              <a:t>Fuel tax’s decline</a:t>
            </a:r>
          </a:p>
        </p:txBody>
      </p:sp>
      <p:pic>
        <p:nvPicPr>
          <p:cNvPr id="6" name="Picture 5" descr="Chart, line chart&#10;&#10;Description automatically generated">
            <a:extLst>
              <a:ext uri="{FF2B5EF4-FFF2-40B4-BE49-F238E27FC236}">
                <a16:creationId xmlns:a16="http://schemas.microsoft.com/office/drawing/2014/main" id="{7C48D686-A4B6-4A12-9E51-D05B6F0B27D3}"/>
              </a:ext>
            </a:extLst>
          </p:cNvPr>
          <p:cNvPicPr/>
          <p:nvPr/>
        </p:nvPicPr>
        <p:blipFill>
          <a:blip r:embed="rId2">
            <a:extLst>
              <a:ext uri="{28A0092B-C50C-407E-A947-70E740481C1C}">
                <a14:useLocalDpi xmlns:a14="http://schemas.microsoft.com/office/drawing/2010/main" val="0"/>
              </a:ext>
            </a:extLst>
          </a:blip>
          <a:stretch>
            <a:fillRect/>
          </a:stretch>
        </p:blipFill>
        <p:spPr>
          <a:xfrm>
            <a:off x="2939177" y="2396902"/>
            <a:ext cx="7196979" cy="3854608"/>
          </a:xfrm>
          <a:prstGeom prst="rect">
            <a:avLst/>
          </a:prstGeom>
        </p:spPr>
      </p:pic>
      <p:sp>
        <p:nvSpPr>
          <p:cNvPr id="5" name="Slide Number Placeholder 4">
            <a:extLst>
              <a:ext uri="{FF2B5EF4-FFF2-40B4-BE49-F238E27FC236}">
                <a16:creationId xmlns:a16="http://schemas.microsoft.com/office/drawing/2014/main" id="{2C440C5B-7455-4CBD-A7E5-9C5ECBA91B53}"/>
              </a:ext>
            </a:extLst>
          </p:cNvPr>
          <p:cNvSpPr>
            <a:spLocks noGrp="1"/>
          </p:cNvSpPr>
          <p:nvPr>
            <p:ph type="sldNum" sz="quarter" idx="12"/>
          </p:nvPr>
        </p:nvSpPr>
        <p:spPr>
          <a:xfrm>
            <a:off x="9288407" y="1079048"/>
            <a:ext cx="628649" cy="575765"/>
          </a:xfrm>
        </p:spPr>
        <p:txBody>
          <a:bodyPr>
            <a:normAutofit/>
          </a:bodyPr>
          <a:lstStyle/>
          <a:p>
            <a:pPr marL="0" marR="0" lvl="0" indent="0" algn="l" defTabSz="457200" rtl="0" eaLnBrk="1" fontAlgn="auto" latinLnBrk="0" hangingPunct="1">
              <a:lnSpc>
                <a:spcPct val="100000"/>
              </a:lnSpc>
              <a:spcBef>
                <a:spcPts val="0"/>
              </a:spcBef>
              <a:spcAft>
                <a:spcPts val="450"/>
              </a:spcAft>
              <a:buClrTx/>
              <a:buSzTx/>
              <a:buFontTx/>
              <a:buNone/>
              <a:tabLst/>
              <a:defRPr/>
            </a:pPr>
            <a:fld id="{D57F1E4F-1CFF-5643-939E-217C01CDF565}" type="slidenum">
              <a:rPr kumimoji="0" lang="en-US" sz="1400" b="1" i="0" u="none" strike="noStrike" kern="1200" cap="none" spc="0" normalizeH="0" baseline="0" noProof="0">
                <a:ln>
                  <a:noFill/>
                </a:ln>
                <a:solidFill>
                  <a:srgbClr val="FFFFFF"/>
                </a:solidFill>
                <a:effectLst/>
                <a:uLnTx/>
                <a:uFillTx/>
                <a:latin typeface="Gill Sans MT" charset="0"/>
              </a:rPr>
              <a:pPr marL="0" marR="0" lvl="0" indent="0" algn="l" defTabSz="457200" rtl="0" eaLnBrk="1" fontAlgn="auto" latinLnBrk="0" hangingPunct="1">
                <a:lnSpc>
                  <a:spcPct val="100000"/>
                </a:lnSpc>
                <a:spcBef>
                  <a:spcPts val="0"/>
                </a:spcBef>
                <a:spcAft>
                  <a:spcPts val="450"/>
                </a:spcAft>
                <a:buClrTx/>
                <a:buSzTx/>
                <a:buFontTx/>
                <a:buNone/>
                <a:tabLst/>
                <a:defRPr/>
              </a:pPr>
              <a:t>4</a:t>
            </a:fld>
            <a:endParaRPr kumimoji="0" lang="en-US" sz="1400" b="1" i="0" u="none" strike="noStrike" kern="1200" cap="none" spc="0" normalizeH="0" baseline="0" noProof="0">
              <a:ln>
                <a:noFill/>
              </a:ln>
              <a:solidFill>
                <a:srgbClr val="FFFFFF"/>
              </a:solidFill>
              <a:effectLst/>
              <a:uLnTx/>
              <a:uFillTx/>
              <a:latin typeface="Gill Sans MT" charset="0"/>
            </a:endParaRPr>
          </a:p>
        </p:txBody>
      </p:sp>
      <p:sp>
        <p:nvSpPr>
          <p:cNvPr id="4" name="Footer Placeholder 3">
            <a:extLst>
              <a:ext uri="{FF2B5EF4-FFF2-40B4-BE49-F238E27FC236}">
                <a16:creationId xmlns:a16="http://schemas.microsoft.com/office/drawing/2014/main" id="{D269FB91-D159-4598-9900-3712A76D23E0}"/>
              </a:ext>
            </a:extLst>
          </p:cNvPr>
          <p:cNvSpPr>
            <a:spLocks noGrp="1"/>
          </p:cNvSpPr>
          <p:nvPr>
            <p:ph type="ftr" sz="quarter" idx="11"/>
          </p:nvPr>
        </p:nvSpPr>
        <p:spPr>
          <a:xfrm>
            <a:off x="1944833" y="5651130"/>
            <a:ext cx="2894846" cy="228601"/>
          </a:xfrm>
        </p:spPr>
        <p:txBody>
          <a:bodyPr>
            <a:normAutofit fontScale="92500" lnSpcReduction="20000"/>
          </a:bodyPr>
          <a:lstStyle/>
          <a:p>
            <a:pPr marL="0" marR="0" lvl="0" indent="0" algn="ctr" defTabSz="457200" rtl="0" eaLnBrk="1" fontAlgn="auto" latinLnBrk="0" hangingPunct="1">
              <a:lnSpc>
                <a:spcPct val="100000"/>
              </a:lnSpc>
              <a:spcBef>
                <a:spcPts val="0"/>
              </a:spcBef>
              <a:spcAft>
                <a:spcPts val="450"/>
              </a:spcAft>
              <a:buClrTx/>
              <a:buSzTx/>
              <a:buFontTx/>
              <a:buNone/>
              <a:tabLst/>
              <a:defRPr/>
            </a:pPr>
            <a:r>
              <a:rPr kumimoji="0" lang="en-US" sz="1200" b="0" i="0" u="none" strike="noStrike" kern="1200" cap="none" spc="0" normalizeH="0" baseline="0" noProof="0">
                <a:ln>
                  <a:noFill/>
                </a:ln>
                <a:solidFill>
                  <a:prstClr val="white"/>
                </a:solidFill>
                <a:effectLst/>
                <a:uLnTx/>
                <a:uFillTx/>
                <a:latin typeface="Gill Sans MT" charset="0"/>
              </a:rPr>
              <a:t>Reason Foundation</a:t>
            </a:r>
          </a:p>
        </p:txBody>
      </p:sp>
      <p:sp>
        <p:nvSpPr>
          <p:cNvPr id="7" name="Footer Placeholder 4">
            <a:extLst>
              <a:ext uri="{FF2B5EF4-FFF2-40B4-BE49-F238E27FC236}">
                <a16:creationId xmlns:a16="http://schemas.microsoft.com/office/drawing/2014/main" id="{09ECDF02-910E-4307-BAF4-7632005086F7}"/>
              </a:ext>
            </a:extLst>
          </p:cNvPr>
          <p:cNvSpPr txBox="1">
            <a:spLocks/>
          </p:cNvSpPr>
          <p:nvPr/>
        </p:nvSpPr>
        <p:spPr>
          <a:xfrm>
            <a:off x="1670304" y="0"/>
            <a:ext cx="2432186" cy="36576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1200" kern="1200">
                <a:solidFill>
                  <a:schemeClr val="bg1"/>
                </a:solidFill>
                <a:latin typeface="Gill Sans MT" charset="0"/>
                <a:ea typeface="Gill Sans MT" charset="0"/>
                <a:cs typeface="Gill Sans M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ill Sans MT" charset="0"/>
              </a:rPr>
              <a:t>US RUC Update</a:t>
            </a:r>
            <a:endParaRPr kumimoji="0" lang="en-US" sz="1200" b="0" i="0" u="none" strike="noStrike" kern="1200" cap="none" spc="0" normalizeH="0" baseline="0" noProof="0" dirty="0">
              <a:ln>
                <a:noFill/>
              </a:ln>
              <a:solidFill>
                <a:prstClr val="white"/>
              </a:solidFill>
              <a:effectLst/>
              <a:uLnTx/>
              <a:uFillTx/>
              <a:latin typeface="Gill Sans MT" charset="0"/>
            </a:endParaRPr>
          </a:p>
        </p:txBody>
      </p:sp>
    </p:spTree>
    <p:extLst>
      <p:ext uri="{BB962C8B-B14F-4D97-AF65-F5344CB8AC3E}">
        <p14:creationId xmlns:p14="http://schemas.microsoft.com/office/powerpoint/2010/main" val="270477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Line 8"/>
          <p:cNvSpPr>
            <a:spLocks noChangeShapeType="1"/>
          </p:cNvSpPr>
          <p:nvPr/>
        </p:nvSpPr>
        <p:spPr bwMode="auto">
          <a:xfrm>
            <a:off x="2011498" y="1343296"/>
            <a:ext cx="1412493" cy="596"/>
          </a:xfrm>
          <a:prstGeom prst="line">
            <a:avLst/>
          </a:prstGeom>
          <a:noFill/>
          <a:ln w="28575" cap="flat">
            <a:solidFill>
              <a:srgbClr val="F05A28"/>
            </a:solidFill>
            <a:prstDash val="solid"/>
            <a:miter lim="800000"/>
            <a:headEnd/>
            <a:tailEnd/>
          </a:ln>
        </p:spPr>
        <p:txBody>
          <a:bodyPr vert="horz" wrap="square" lIns="34286" tIns="17143" rIns="34286" bIns="17143" numCol="1" anchor="t" anchorCtr="0" compatLnSpc="1">
            <a:prstTxWarp prst="textNoShape">
              <a:avLst/>
            </a:prstTxWarp>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25" name="Rectangle 8"/>
          <p:cNvSpPr>
            <a:spLocks noChangeArrowheads="1"/>
          </p:cNvSpPr>
          <p:nvPr/>
        </p:nvSpPr>
        <p:spPr bwMode="auto">
          <a:xfrm flipV="1">
            <a:off x="1524001" y="5767083"/>
            <a:ext cx="8686264" cy="233332"/>
          </a:xfrm>
          <a:prstGeom prst="rect">
            <a:avLst/>
          </a:prstGeom>
          <a:solidFill>
            <a:srgbClr val="F05A28"/>
          </a:solidFill>
          <a:ln w="9525">
            <a:noFill/>
            <a:miter lim="800000"/>
            <a:headEnd/>
            <a:tailEnd/>
          </a:ln>
        </p:spPr>
        <p:txBody>
          <a:bodyPr vert="horz" wrap="square" lIns="34286" tIns="17143" rIns="34286" bIns="17143" numCol="1" anchor="t" anchorCtr="0" compatLnSpc="1">
            <a:prstTxWarp prst="textNoShape">
              <a:avLst/>
            </a:prstTxWarp>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876E8F6A-6693-4F68-9C24-C6925D7D4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599" y="1261292"/>
            <a:ext cx="8110666" cy="4270156"/>
          </a:xfrm>
          <a:prstGeom prst="rect">
            <a:avLst/>
          </a:prstGeom>
        </p:spPr>
      </p:pic>
      <p:sp>
        <p:nvSpPr>
          <p:cNvPr id="4" name="Title 1">
            <a:extLst>
              <a:ext uri="{FF2B5EF4-FFF2-40B4-BE49-F238E27FC236}">
                <a16:creationId xmlns:a16="http://schemas.microsoft.com/office/drawing/2014/main" id="{A30D033C-7116-535E-597C-AA994478544D}"/>
              </a:ext>
            </a:extLst>
          </p:cNvPr>
          <p:cNvSpPr txBox="1">
            <a:spLocks/>
          </p:cNvSpPr>
          <p:nvPr/>
        </p:nvSpPr>
        <p:spPr>
          <a:xfrm>
            <a:off x="1895694" y="524794"/>
            <a:ext cx="8196707" cy="853027"/>
          </a:xfrm>
          <a:prstGeom prst="rect">
            <a:avLst/>
          </a:prstGeom>
        </p:spPr>
        <p:txBody>
          <a:bodyPr/>
          <a:lstStyle>
            <a:lvl1pPr algn="l" defTabSz="914400" rtl="0" eaLnBrk="1" latinLnBrk="0" hangingPunct="1">
              <a:spcBef>
                <a:spcPct val="0"/>
              </a:spcBef>
              <a:buNone/>
              <a:defRPr sz="4000" kern="1200" spc="-100" baseline="0">
                <a:solidFill>
                  <a:schemeClr val="tx2"/>
                </a:solidFill>
                <a:latin typeface="Gill Sans MT" charset="0"/>
                <a:ea typeface="Gill Sans MT" charset="0"/>
                <a:cs typeface="Gill Sans MT"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a:ln>
                  <a:noFill/>
                </a:ln>
                <a:solidFill>
                  <a:srgbClr val="44546A"/>
                </a:solidFill>
                <a:effectLst/>
                <a:uLnTx/>
                <a:uFillTx/>
                <a:latin typeface="Gill Sans MT" charset="0"/>
              </a:rPr>
              <a:t>VMT vs Fuel Consumption Trend</a:t>
            </a:r>
            <a:endParaRPr kumimoji="0" lang="en-US" sz="4000" b="0" i="0" u="none" strike="noStrike" kern="1200" cap="none" spc="-100" normalizeH="0" baseline="0" noProof="0" dirty="0">
              <a:ln>
                <a:noFill/>
              </a:ln>
              <a:solidFill>
                <a:srgbClr val="44546A"/>
              </a:solidFill>
              <a:effectLst/>
              <a:uLnTx/>
              <a:uFillTx/>
              <a:latin typeface="Gill Sans MT" charset="0"/>
            </a:endParaRPr>
          </a:p>
        </p:txBody>
      </p:sp>
    </p:spTree>
    <p:extLst>
      <p:ext uri="{BB962C8B-B14F-4D97-AF65-F5344CB8AC3E}">
        <p14:creationId xmlns:p14="http://schemas.microsoft.com/office/powerpoint/2010/main" val="13364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the Highway Trust Fund, and how is it financed? | Tax Policy Center">
            <a:extLst>
              <a:ext uri="{FF2B5EF4-FFF2-40B4-BE49-F238E27FC236}">
                <a16:creationId xmlns:a16="http://schemas.microsoft.com/office/drawing/2014/main" id="{E4CE702D-5390-976B-3F81-E3F29303FE9E}"/>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4087" r="45082" b="85593"/>
          <a:stretch/>
        </p:blipFill>
        <p:spPr bwMode="auto">
          <a:xfrm>
            <a:off x="2152650" y="1400176"/>
            <a:ext cx="3371850" cy="4480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a:extLst>
              <a:ext uri="{FF2B5EF4-FFF2-40B4-BE49-F238E27FC236}">
                <a16:creationId xmlns:a16="http://schemas.microsoft.com/office/drawing/2014/main" id="{09E053ED-1B3B-943F-D1D0-BC3031220EBC}"/>
              </a:ext>
            </a:extLst>
          </p:cNvPr>
          <p:cNvSpPr>
            <a:spLocks noChangeArrowheads="1"/>
          </p:cNvSpPr>
          <p:nvPr/>
        </p:nvSpPr>
        <p:spPr bwMode="auto">
          <a:xfrm flipV="1">
            <a:off x="1524001" y="5767083"/>
            <a:ext cx="8686264" cy="233332"/>
          </a:xfrm>
          <a:prstGeom prst="rect">
            <a:avLst/>
          </a:prstGeom>
          <a:solidFill>
            <a:srgbClr val="F05A28"/>
          </a:solidFill>
          <a:ln w="9525">
            <a:noFill/>
            <a:miter lim="800000"/>
            <a:headEnd/>
            <a:tailEnd/>
          </a:ln>
        </p:spPr>
        <p:txBody>
          <a:bodyPr vert="horz" wrap="square" lIns="34286" tIns="17143" rIns="34286" bIns="17143" numCol="1" anchor="t" anchorCtr="0" compatLnSpc="1">
            <a:prstTxWarp prst="textNoShape">
              <a:avLst/>
            </a:prstTxWarp>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2" descr="What is the Highway Trust Fund, and how is it financed? | Tax Policy Center">
            <a:extLst>
              <a:ext uri="{FF2B5EF4-FFF2-40B4-BE49-F238E27FC236}">
                <a16:creationId xmlns:a16="http://schemas.microsoft.com/office/drawing/2014/main" id="{3FAC31E6-DF2E-9681-91EB-D992A1B04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46" b="15042"/>
          <a:stretch/>
        </p:blipFill>
        <p:spPr bwMode="auto">
          <a:xfrm>
            <a:off x="2152650" y="2057401"/>
            <a:ext cx="6972300" cy="339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87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53F8-FA98-CA89-E4B1-AA67E8F2B80D}"/>
              </a:ext>
            </a:extLst>
          </p:cNvPr>
          <p:cNvSpPr>
            <a:spLocks noGrp="1"/>
          </p:cNvSpPr>
          <p:nvPr>
            <p:ph type="title"/>
          </p:nvPr>
        </p:nvSpPr>
        <p:spPr/>
        <p:txBody>
          <a:bodyPr/>
          <a:lstStyle/>
          <a:p>
            <a:r>
              <a:rPr lang="en-US"/>
              <a:t>Fancy infrastructure?</a:t>
            </a:r>
          </a:p>
        </p:txBody>
      </p:sp>
      <p:sp>
        <p:nvSpPr>
          <p:cNvPr id="3" name="Content Placeholder 2">
            <a:extLst>
              <a:ext uri="{FF2B5EF4-FFF2-40B4-BE49-F238E27FC236}">
                <a16:creationId xmlns:a16="http://schemas.microsoft.com/office/drawing/2014/main" id="{B8D5CF91-0B1B-B9AB-E74D-82E8EF8F598D}"/>
              </a:ext>
            </a:extLst>
          </p:cNvPr>
          <p:cNvSpPr>
            <a:spLocks noGrp="1"/>
          </p:cNvSpPr>
          <p:nvPr>
            <p:ph idx="1"/>
          </p:nvPr>
        </p:nvSpPr>
        <p:spPr>
          <a:xfrm>
            <a:off x="1981200" y="1600200"/>
            <a:ext cx="8086436" cy="4791962"/>
          </a:xfrm>
        </p:spPr>
        <p:txBody>
          <a:bodyPr/>
          <a:lstStyle/>
          <a:p>
            <a:r>
              <a:rPr lang="en-US" b="0" i="0" u="none" strike="noStrike">
                <a:solidFill>
                  <a:srgbClr val="333333"/>
                </a:solidFill>
                <a:effectLst/>
                <a:latin typeface="Lato" panose="020F0502020204030204" pitchFamily="34" charset="0"/>
              </a:rPr>
              <a:t>A Utah State University electric bus outfitted for dynamic wireless charging passes over coils embedded in the pavement.</a:t>
            </a:r>
          </a:p>
        </p:txBody>
      </p:sp>
      <p:sp>
        <p:nvSpPr>
          <p:cNvPr id="4" name="Date Placeholder 3">
            <a:extLst>
              <a:ext uri="{FF2B5EF4-FFF2-40B4-BE49-F238E27FC236}">
                <a16:creationId xmlns:a16="http://schemas.microsoft.com/office/drawing/2014/main" id="{43E3BE69-250E-F3C7-0FA9-2F05170BF0E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7A5F8D-9287-4939-AC71-369F9D7DC357}" type="datetime1">
              <a:rPr kumimoji="0" lang="en-US" sz="1200" b="0" i="0" u="none" strike="noStrike" kern="1200" cap="none" spc="0" normalizeH="0" baseline="0" noProof="0">
                <a:ln>
                  <a:noFill/>
                </a:ln>
                <a:solidFill>
                  <a:prstClr val="white"/>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11/22/2022</a:t>
            </a:fld>
            <a:endParaRPr kumimoji="0" lang="en-US" sz="1200" b="0" i="0" u="none" strike="noStrike" kern="1200" cap="none" spc="0" normalizeH="0" baseline="0" noProof="0" dirty="0">
              <a:ln>
                <a:noFill/>
              </a:ln>
              <a:solidFill>
                <a:prstClr val="white"/>
              </a:solidFill>
              <a:effectLst/>
              <a:uLnTx/>
              <a:uFillTx/>
              <a:latin typeface="Gill Sans MT" charset="0"/>
            </a:endParaRPr>
          </a:p>
        </p:txBody>
      </p:sp>
      <p:sp>
        <p:nvSpPr>
          <p:cNvPr id="5" name="Footer Placeholder 4">
            <a:extLst>
              <a:ext uri="{FF2B5EF4-FFF2-40B4-BE49-F238E27FC236}">
                <a16:creationId xmlns:a16="http://schemas.microsoft.com/office/drawing/2014/main" id="{971BD5F9-EDE6-3392-8C7A-FB45311D746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ill Sans MT" charset="0"/>
              </a:rPr>
              <a:t>Reason Foundation</a:t>
            </a:r>
            <a:endParaRPr kumimoji="0" lang="en-US" sz="1200" b="0" i="0" u="none" strike="noStrike" kern="1200" cap="none" spc="0" normalizeH="0" baseline="0" noProof="0" dirty="0">
              <a:ln>
                <a:noFill/>
              </a:ln>
              <a:solidFill>
                <a:prstClr val="white"/>
              </a:solidFill>
              <a:effectLst/>
              <a:uLnTx/>
              <a:uFillTx/>
              <a:latin typeface="Gill Sans MT" charset="0"/>
            </a:endParaRPr>
          </a:p>
        </p:txBody>
      </p:sp>
      <p:sp>
        <p:nvSpPr>
          <p:cNvPr id="6" name="Slide Number Placeholder 5">
            <a:extLst>
              <a:ext uri="{FF2B5EF4-FFF2-40B4-BE49-F238E27FC236}">
                <a16:creationId xmlns:a16="http://schemas.microsoft.com/office/drawing/2014/main" id="{C52D384F-A99E-EFC4-640E-ED97D64139E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a:ln>
                  <a:noFill/>
                </a:ln>
                <a:solidFill>
                  <a:srgbClr val="FFFFFF"/>
                </a:solidFill>
                <a:effectLst/>
                <a:uLnTx/>
                <a:uFillTx/>
                <a:latin typeface="Gill Sans MT"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rgbClr val="FFFFFF"/>
              </a:solidFill>
              <a:effectLst/>
              <a:uLnTx/>
              <a:uFillTx/>
              <a:latin typeface="Gill Sans MT" charset="0"/>
            </a:endParaRPr>
          </a:p>
        </p:txBody>
      </p:sp>
      <p:pic>
        <p:nvPicPr>
          <p:cNvPr id="7" name="Picture 7">
            <a:extLst>
              <a:ext uri="{FF2B5EF4-FFF2-40B4-BE49-F238E27FC236}">
                <a16:creationId xmlns:a16="http://schemas.microsoft.com/office/drawing/2014/main" id="{67F75C40-80D8-8477-EF7D-3300C1A4D897}"/>
              </a:ext>
            </a:extLst>
          </p:cNvPr>
          <p:cNvPicPr>
            <a:picLocks noChangeAspect="1"/>
          </p:cNvPicPr>
          <p:nvPr/>
        </p:nvPicPr>
        <p:blipFill>
          <a:blip r:embed="rId2"/>
          <a:stretch>
            <a:fillRect/>
          </a:stretch>
        </p:blipFill>
        <p:spPr>
          <a:xfrm>
            <a:off x="2851266" y="3111500"/>
            <a:ext cx="5648960" cy="3175000"/>
          </a:xfrm>
          <a:prstGeom prst="rect">
            <a:avLst/>
          </a:prstGeom>
        </p:spPr>
      </p:pic>
    </p:spTree>
    <p:extLst>
      <p:ext uri="{BB962C8B-B14F-4D97-AF65-F5344CB8AC3E}">
        <p14:creationId xmlns:p14="http://schemas.microsoft.com/office/powerpoint/2010/main" val="10532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Rectangle 7"/>
          <p:cNvSpPr>
            <a:spLocks noChangeArrowheads="1"/>
          </p:cNvSpPr>
          <p:nvPr/>
        </p:nvSpPr>
        <p:spPr bwMode="auto">
          <a:xfrm>
            <a:off x="2011498" y="1446272"/>
            <a:ext cx="3265918" cy="2539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66" rtl="0" eaLnBrk="1" fontAlgn="base" latinLnBrk="0" hangingPunct="1">
              <a:lnSpc>
                <a:spcPct val="100000"/>
              </a:lnSpc>
              <a:spcBef>
                <a:spcPct val="0"/>
              </a:spcBef>
              <a:spcAft>
                <a:spcPct val="0"/>
              </a:spcAft>
              <a:buClrTx/>
              <a:buSzTx/>
              <a:buFontTx/>
              <a:buNone/>
              <a:tabLst/>
              <a:defRPr/>
            </a:pPr>
            <a:r>
              <a:rPr kumimoji="0" lang="en-US" sz="1650" b="1" i="0" u="none" strike="noStrike" kern="1200" cap="none" spc="0" normalizeH="0" baseline="0" noProof="0" dirty="0">
                <a:ln>
                  <a:noFill/>
                </a:ln>
                <a:solidFill>
                  <a:srgbClr val="F05A28"/>
                </a:solidFill>
                <a:effectLst/>
                <a:uLnTx/>
                <a:uFillTx/>
                <a:latin typeface="Roboto" pitchFamily="2" charset="0"/>
                <a:ea typeface="+mn-ea"/>
                <a:cs typeface="Arial" pitchFamily="34" charset="0"/>
              </a:rPr>
              <a:t>FAST Act </a:t>
            </a:r>
            <a:r>
              <a:rPr kumimoji="0" lang="en-US" sz="1650" b="0" i="0" u="none" strike="noStrike" kern="1200" cap="none" spc="0" normalizeH="0" baseline="0" noProof="0" dirty="0">
                <a:ln>
                  <a:noFill/>
                </a:ln>
                <a:solidFill>
                  <a:srgbClr val="F05A28"/>
                </a:solidFill>
                <a:effectLst/>
                <a:uLnTx/>
                <a:uFillTx/>
                <a:latin typeface="Roboto Light" pitchFamily="2" charset="0"/>
                <a:ea typeface="Roboto Light" pitchFamily="2" charset="0"/>
                <a:cs typeface="Arial" pitchFamily="34" charset="0"/>
              </a:rPr>
              <a:t>Winners and Participants</a:t>
            </a:r>
            <a:endParaRPr kumimoji="0" lang="en-US" sz="675" b="0" i="0" u="none" strike="noStrike" kern="1200" cap="none" spc="0" normalizeH="0" baseline="0" noProof="0" dirty="0">
              <a:ln>
                <a:noFill/>
              </a:ln>
              <a:solidFill>
                <a:srgbClr val="F05A28"/>
              </a:solidFill>
              <a:effectLst/>
              <a:uLnTx/>
              <a:uFillTx/>
              <a:latin typeface="Arial" pitchFamily="34" charset="0"/>
              <a:ea typeface="+mn-ea"/>
              <a:cs typeface="Arial" pitchFamily="34" charset="0"/>
            </a:endParaRPr>
          </a:p>
        </p:txBody>
      </p:sp>
      <p:sp>
        <p:nvSpPr>
          <p:cNvPr id="343" name="Line 8"/>
          <p:cNvSpPr>
            <a:spLocks noChangeShapeType="1"/>
          </p:cNvSpPr>
          <p:nvPr/>
        </p:nvSpPr>
        <p:spPr bwMode="auto">
          <a:xfrm>
            <a:off x="2011498" y="1343296"/>
            <a:ext cx="1412493" cy="596"/>
          </a:xfrm>
          <a:prstGeom prst="line">
            <a:avLst/>
          </a:prstGeom>
          <a:noFill/>
          <a:ln w="28575" cap="flat">
            <a:solidFill>
              <a:srgbClr val="F05A28"/>
            </a:solidFill>
            <a:prstDash val="solid"/>
            <a:miter lim="800000"/>
            <a:headEnd/>
            <a:tailEnd/>
          </a:ln>
        </p:spPr>
        <p:txBody>
          <a:bodyPr vert="horz" wrap="square" lIns="34286" tIns="17143" rIns="34286" bIns="17143" numCol="1" anchor="t" anchorCtr="0" compatLnSpc="1">
            <a:prstTxWarp prst="textNoShape">
              <a:avLst/>
            </a:prstTxWarp>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347" name="Text Placeholder 7"/>
          <p:cNvSpPr txBox="1">
            <a:spLocks/>
          </p:cNvSpPr>
          <p:nvPr/>
        </p:nvSpPr>
        <p:spPr>
          <a:xfrm>
            <a:off x="2009896" y="2295308"/>
            <a:ext cx="3267521" cy="3218801"/>
          </a:xfrm>
          <a:prstGeom prst="rect">
            <a:avLst/>
          </a:prstGeom>
        </p:spPr>
        <p:txBody>
          <a:bodyPr numCol="1"/>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Roboto" pitchFamily="2" charset="0"/>
                <a:ea typeface="Roboto" pitchFamily="2" charset="0"/>
                <a:cs typeface="Levenim MT" pitchFamily="2" charset="-79"/>
              </a:rPr>
              <a:t>WINNERS</a:t>
            </a:r>
          </a:p>
          <a:p>
            <a:pPr marL="0" marR="0" lvl="0" indent="0" algn="l" defTabSz="91445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Roboto" pitchFamily="2" charset="0"/>
                <a:ea typeface="Roboto" pitchFamily="2" charset="0"/>
                <a:cs typeface="Levenim MT" pitchFamily="2" charset="-79"/>
              </a:rPr>
              <a:t>Hawaii, Washington, Oregon, California, Colorado, Wyoming, Utah, Minnesota, Delaware, Ohio, Texas, Kansas, New Hampshire, Missouri </a:t>
            </a:r>
          </a:p>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Roboto" pitchFamily="2" charset="0"/>
              <a:ea typeface="Roboto" pitchFamily="2" charset="0"/>
              <a:cs typeface="Levenim MT" pitchFamily="2" charset="-79"/>
            </a:endParaRPr>
          </a:p>
          <a:p>
            <a:pPr marL="0" marR="0" lvl="0" indent="0" algn="l" defTabSz="91445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Roboto" pitchFamily="2" charset="0"/>
                <a:ea typeface="Roboto" pitchFamily="2" charset="0"/>
                <a:cs typeface="Levenim MT" pitchFamily="2" charset="-79"/>
              </a:rPr>
              <a:t>PARTICIPANTS</a:t>
            </a:r>
          </a:p>
          <a:p>
            <a:pPr marL="0" marR="0" lvl="0" indent="0" algn="l" defTabSz="91445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Roboto" pitchFamily="2" charset="0"/>
                <a:ea typeface="Roboto" pitchFamily="2" charset="0"/>
                <a:cs typeface="Levenim MT" pitchFamily="2" charset="-79"/>
              </a:rPr>
              <a:t>North Carolina, Pennsylvania, Virginia, New Jersey, Maine, Maryland and the District of Columbia</a:t>
            </a:r>
          </a:p>
        </p:txBody>
      </p:sp>
      <p:sp>
        <p:nvSpPr>
          <p:cNvPr id="25" name="Rectangle 8"/>
          <p:cNvSpPr>
            <a:spLocks noChangeArrowheads="1"/>
          </p:cNvSpPr>
          <p:nvPr/>
        </p:nvSpPr>
        <p:spPr bwMode="auto">
          <a:xfrm flipV="1">
            <a:off x="1524001" y="5767083"/>
            <a:ext cx="8686264" cy="233332"/>
          </a:xfrm>
          <a:prstGeom prst="rect">
            <a:avLst/>
          </a:prstGeom>
          <a:solidFill>
            <a:srgbClr val="F05A28"/>
          </a:solidFill>
          <a:ln w="9525">
            <a:noFill/>
            <a:miter lim="800000"/>
            <a:headEnd/>
            <a:tailEnd/>
          </a:ln>
        </p:spPr>
        <p:txBody>
          <a:bodyPr vert="horz" wrap="square" lIns="34286" tIns="17143" rIns="34286" bIns="17143" numCol="1" anchor="t" anchorCtr="0" compatLnSpc="1">
            <a:prstTxWarp prst="textNoShape">
              <a:avLst/>
            </a:prstTxWarp>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B1D6BEFE-E6C1-4161-AAD8-07D075F27385}"/>
              </a:ext>
            </a:extLst>
          </p:cNvPr>
          <p:cNvGrpSpPr/>
          <p:nvPr/>
        </p:nvGrpSpPr>
        <p:grpSpPr>
          <a:xfrm>
            <a:off x="5502119" y="2200435"/>
            <a:ext cx="4331420" cy="3059960"/>
            <a:chOff x="10609696" y="3581400"/>
            <a:chExt cx="11551957" cy="8160954"/>
          </a:xfrm>
        </p:grpSpPr>
        <p:sp>
          <p:nvSpPr>
            <p:cNvPr id="124" name="Shape 3636">
              <a:extLst>
                <a:ext uri="{FF2B5EF4-FFF2-40B4-BE49-F238E27FC236}">
                  <a16:creationId xmlns:a16="http://schemas.microsoft.com/office/drawing/2014/main" id="{4ED05593-07B7-4958-A049-22C58EF1A9BD}"/>
                </a:ext>
              </a:extLst>
            </p:cNvPr>
            <p:cNvSpPr/>
            <p:nvPr/>
          </p:nvSpPr>
          <p:spPr>
            <a:xfrm>
              <a:off x="21359317" y="3861431"/>
              <a:ext cx="802336" cy="1305760"/>
            </a:xfrm>
            <a:custGeom>
              <a:avLst/>
              <a:gdLst>
                <a:gd name="connsiteX0" fmla="*/ 24497 w 24968"/>
                <a:gd name="connsiteY0" fmla="*/ 11751 h 21215"/>
                <a:gd name="connsiteX1" fmla="*/ 23680 w 24968"/>
                <a:gd name="connsiteY1" fmla="*/ 11480 h 21215"/>
                <a:gd name="connsiteX2" fmla="*/ 23819 w 24968"/>
                <a:gd name="connsiteY2" fmla="*/ 10726 h 21215"/>
                <a:gd name="connsiteX3" fmla="*/ 23263 w 24968"/>
                <a:gd name="connsiteY3" fmla="*/ 10361 h 21215"/>
                <a:gd name="connsiteX4" fmla="*/ 22584 w 24968"/>
                <a:gd name="connsiteY4" fmla="*/ 10820 h 21215"/>
                <a:gd name="connsiteX5" fmla="*/ 20932 w 24968"/>
                <a:gd name="connsiteY5" fmla="*/ 9796 h 21215"/>
                <a:gd name="connsiteX6" fmla="*/ 20654 w 24968"/>
                <a:gd name="connsiteY6" fmla="*/ 8406 h 21215"/>
                <a:gd name="connsiteX7" fmla="*/ 18723 w 24968"/>
                <a:gd name="connsiteY7" fmla="*/ 8312 h 21215"/>
                <a:gd name="connsiteX8" fmla="*/ 17906 w 24968"/>
                <a:gd name="connsiteY8" fmla="*/ 7381 h 21215"/>
                <a:gd name="connsiteX9" fmla="*/ 15019 w 24968"/>
                <a:gd name="connsiteY9" fmla="*/ 1881 h 21215"/>
                <a:gd name="connsiteX10" fmla="*/ 12132 w 24968"/>
                <a:gd name="connsiteY10" fmla="*/ 115 h 21215"/>
                <a:gd name="connsiteX11" fmla="*/ 11036 w 24968"/>
                <a:gd name="connsiteY11" fmla="*/ 492 h 21215"/>
                <a:gd name="connsiteX12" fmla="*/ 7993 w 24968"/>
                <a:gd name="connsiteY12" fmla="*/ 1516 h 21215"/>
                <a:gd name="connsiteX13" fmla="*/ 6758 w 24968"/>
                <a:gd name="connsiteY13" fmla="*/ 492 h 21215"/>
                <a:gd name="connsiteX14" fmla="*/ 5663 w 24968"/>
                <a:gd name="connsiteY14" fmla="*/ 1422 h 21215"/>
                <a:gd name="connsiteX15" fmla="*/ 4150 w 24968"/>
                <a:gd name="connsiteY15" fmla="*/ 4861 h 21215"/>
                <a:gd name="connsiteX16" fmla="*/ 4150 w 24968"/>
                <a:gd name="connsiteY16" fmla="*/ 6357 h 21215"/>
                <a:gd name="connsiteX17" fmla="*/ 0 w 24968"/>
                <a:gd name="connsiteY17" fmla="*/ 11583 h 21215"/>
                <a:gd name="connsiteX18" fmla="*/ 10202 w 24968"/>
                <a:gd name="connsiteY18" fmla="*/ 20502 h 21215"/>
                <a:gd name="connsiteX19" fmla="*/ 10480 w 24968"/>
                <a:gd name="connsiteY19" fmla="*/ 20502 h 21215"/>
                <a:gd name="connsiteX20" fmla="*/ 11036 w 24968"/>
                <a:gd name="connsiteY20" fmla="*/ 20784 h 21215"/>
                <a:gd name="connsiteX21" fmla="*/ 11993 w 24968"/>
                <a:gd name="connsiteY21" fmla="*/ 21161 h 21215"/>
                <a:gd name="connsiteX22" fmla="*/ 11854 w 24968"/>
                <a:gd name="connsiteY22" fmla="*/ 20596 h 21215"/>
                <a:gd name="connsiteX23" fmla="*/ 11993 w 24968"/>
                <a:gd name="connsiteY23" fmla="*/ 20231 h 21215"/>
                <a:gd name="connsiteX24" fmla="*/ 12393 w 24968"/>
                <a:gd name="connsiteY24" fmla="*/ 19760 h 21215"/>
                <a:gd name="connsiteX25" fmla="*/ 12950 w 24968"/>
                <a:gd name="connsiteY25" fmla="*/ 20136 h 21215"/>
                <a:gd name="connsiteX26" fmla="*/ 13228 w 24968"/>
                <a:gd name="connsiteY26" fmla="*/ 19571 h 21215"/>
                <a:gd name="connsiteX27" fmla="*/ 13367 w 24968"/>
                <a:gd name="connsiteY27" fmla="*/ 19112 h 21215"/>
                <a:gd name="connsiteX28" fmla="*/ 14463 w 24968"/>
                <a:gd name="connsiteY28" fmla="*/ 19206 h 21215"/>
                <a:gd name="connsiteX29" fmla="*/ 15019 w 24968"/>
                <a:gd name="connsiteY29" fmla="*/ 18829 h 21215"/>
                <a:gd name="connsiteX30" fmla="*/ 14880 w 24968"/>
                <a:gd name="connsiteY30" fmla="*/ 17063 h 21215"/>
                <a:gd name="connsiteX31" fmla="*/ 15419 w 24968"/>
                <a:gd name="connsiteY31" fmla="*/ 16780 h 21215"/>
                <a:gd name="connsiteX32" fmla="*/ 15558 w 24968"/>
                <a:gd name="connsiteY32" fmla="*/ 16132 h 21215"/>
                <a:gd name="connsiteX33" fmla="*/ 15976 w 24968"/>
                <a:gd name="connsiteY33" fmla="*/ 16321 h 21215"/>
                <a:gd name="connsiteX34" fmla="*/ 16671 w 24968"/>
                <a:gd name="connsiteY34" fmla="*/ 16780 h 21215"/>
                <a:gd name="connsiteX35" fmla="*/ 17210 w 24968"/>
                <a:gd name="connsiteY35" fmla="*/ 16780 h 21215"/>
                <a:gd name="connsiteX36" fmla="*/ 17906 w 24968"/>
                <a:gd name="connsiteY36" fmla="*/ 16686 h 21215"/>
                <a:gd name="connsiteX37" fmla="*/ 17628 w 24968"/>
                <a:gd name="connsiteY37" fmla="*/ 16038 h 21215"/>
                <a:gd name="connsiteX38" fmla="*/ 18184 w 24968"/>
                <a:gd name="connsiteY38" fmla="*/ 16321 h 21215"/>
                <a:gd name="connsiteX39" fmla="*/ 18723 w 24968"/>
                <a:gd name="connsiteY39" fmla="*/ 16321 h 21215"/>
                <a:gd name="connsiteX40" fmla="*/ 19280 w 24968"/>
                <a:gd name="connsiteY40" fmla="*/ 16038 h 21215"/>
                <a:gd name="connsiteX41" fmla="*/ 19419 w 24968"/>
                <a:gd name="connsiteY41" fmla="*/ 15473 h 21215"/>
                <a:gd name="connsiteX42" fmla="*/ 18445 w 24968"/>
                <a:gd name="connsiteY42" fmla="*/ 15296 h 21215"/>
                <a:gd name="connsiteX43" fmla="*/ 18184 w 24968"/>
                <a:gd name="connsiteY43" fmla="*/ 15202 h 21215"/>
                <a:gd name="connsiteX44" fmla="*/ 19280 w 24968"/>
                <a:gd name="connsiteY44" fmla="*/ 14919 h 21215"/>
                <a:gd name="connsiteX45" fmla="*/ 19697 w 24968"/>
                <a:gd name="connsiteY45" fmla="*/ 15390 h 21215"/>
                <a:gd name="connsiteX46" fmla="*/ 20376 w 24968"/>
                <a:gd name="connsiteY46" fmla="*/ 15390 h 21215"/>
                <a:gd name="connsiteX47" fmla="*/ 20793 w 24968"/>
                <a:gd name="connsiteY47" fmla="*/ 15013 h 21215"/>
                <a:gd name="connsiteX48" fmla="*/ 21071 w 24968"/>
                <a:gd name="connsiteY48" fmla="*/ 14365 h 21215"/>
                <a:gd name="connsiteX49" fmla="*/ 21471 w 24968"/>
                <a:gd name="connsiteY49" fmla="*/ 14271 h 21215"/>
                <a:gd name="connsiteX50" fmla="*/ 22167 w 24968"/>
                <a:gd name="connsiteY50" fmla="*/ 14365 h 21215"/>
                <a:gd name="connsiteX51" fmla="*/ 22584 w 24968"/>
                <a:gd name="connsiteY51" fmla="*/ 13800 h 21215"/>
                <a:gd name="connsiteX52" fmla="*/ 23402 w 24968"/>
                <a:gd name="connsiteY52" fmla="*/ 13152 h 21215"/>
                <a:gd name="connsiteX53" fmla="*/ 24497 w 24968"/>
                <a:gd name="connsiteY53" fmla="*/ 12681 h 21215"/>
                <a:gd name="connsiteX54" fmla="*/ 24497 w 24968"/>
                <a:gd name="connsiteY54" fmla="*/ 11751 h 21215"/>
                <a:gd name="connsiteX0" fmla="*/ 24514 w 24985"/>
                <a:gd name="connsiteY0" fmla="*/ 11751 h 22196"/>
                <a:gd name="connsiteX1" fmla="*/ 23697 w 24985"/>
                <a:gd name="connsiteY1" fmla="*/ 11480 h 22196"/>
                <a:gd name="connsiteX2" fmla="*/ 23836 w 24985"/>
                <a:gd name="connsiteY2" fmla="*/ 10726 h 22196"/>
                <a:gd name="connsiteX3" fmla="*/ 23280 w 24985"/>
                <a:gd name="connsiteY3" fmla="*/ 10361 h 22196"/>
                <a:gd name="connsiteX4" fmla="*/ 22601 w 24985"/>
                <a:gd name="connsiteY4" fmla="*/ 10820 h 22196"/>
                <a:gd name="connsiteX5" fmla="*/ 20949 w 24985"/>
                <a:gd name="connsiteY5" fmla="*/ 9796 h 22196"/>
                <a:gd name="connsiteX6" fmla="*/ 20671 w 24985"/>
                <a:gd name="connsiteY6" fmla="*/ 8406 h 22196"/>
                <a:gd name="connsiteX7" fmla="*/ 18740 w 24985"/>
                <a:gd name="connsiteY7" fmla="*/ 8312 h 22196"/>
                <a:gd name="connsiteX8" fmla="*/ 17923 w 24985"/>
                <a:gd name="connsiteY8" fmla="*/ 7381 h 22196"/>
                <a:gd name="connsiteX9" fmla="*/ 15036 w 24985"/>
                <a:gd name="connsiteY9" fmla="*/ 1881 h 22196"/>
                <a:gd name="connsiteX10" fmla="*/ 12149 w 24985"/>
                <a:gd name="connsiteY10" fmla="*/ 115 h 22196"/>
                <a:gd name="connsiteX11" fmla="*/ 11053 w 24985"/>
                <a:gd name="connsiteY11" fmla="*/ 492 h 22196"/>
                <a:gd name="connsiteX12" fmla="*/ 8010 w 24985"/>
                <a:gd name="connsiteY12" fmla="*/ 1516 h 22196"/>
                <a:gd name="connsiteX13" fmla="*/ 6775 w 24985"/>
                <a:gd name="connsiteY13" fmla="*/ 492 h 22196"/>
                <a:gd name="connsiteX14" fmla="*/ 5680 w 24985"/>
                <a:gd name="connsiteY14" fmla="*/ 1422 h 22196"/>
                <a:gd name="connsiteX15" fmla="*/ 4167 w 24985"/>
                <a:gd name="connsiteY15" fmla="*/ 4861 h 22196"/>
                <a:gd name="connsiteX16" fmla="*/ 4167 w 24985"/>
                <a:gd name="connsiteY16" fmla="*/ 6357 h 22196"/>
                <a:gd name="connsiteX17" fmla="*/ 17 w 24985"/>
                <a:gd name="connsiteY17" fmla="*/ 11583 h 22196"/>
                <a:gd name="connsiteX18" fmla="*/ 6012 w 24985"/>
                <a:gd name="connsiteY18" fmla="*/ 21735 h 22196"/>
                <a:gd name="connsiteX19" fmla="*/ 10497 w 24985"/>
                <a:gd name="connsiteY19" fmla="*/ 20502 h 22196"/>
                <a:gd name="connsiteX20" fmla="*/ 11053 w 24985"/>
                <a:gd name="connsiteY20" fmla="*/ 20784 h 22196"/>
                <a:gd name="connsiteX21" fmla="*/ 12010 w 24985"/>
                <a:gd name="connsiteY21" fmla="*/ 21161 h 22196"/>
                <a:gd name="connsiteX22" fmla="*/ 11871 w 24985"/>
                <a:gd name="connsiteY22" fmla="*/ 20596 h 22196"/>
                <a:gd name="connsiteX23" fmla="*/ 12010 w 24985"/>
                <a:gd name="connsiteY23" fmla="*/ 20231 h 22196"/>
                <a:gd name="connsiteX24" fmla="*/ 12410 w 24985"/>
                <a:gd name="connsiteY24" fmla="*/ 19760 h 22196"/>
                <a:gd name="connsiteX25" fmla="*/ 12967 w 24985"/>
                <a:gd name="connsiteY25" fmla="*/ 20136 h 22196"/>
                <a:gd name="connsiteX26" fmla="*/ 13245 w 24985"/>
                <a:gd name="connsiteY26" fmla="*/ 19571 h 22196"/>
                <a:gd name="connsiteX27" fmla="*/ 13384 w 24985"/>
                <a:gd name="connsiteY27" fmla="*/ 19112 h 22196"/>
                <a:gd name="connsiteX28" fmla="*/ 14480 w 24985"/>
                <a:gd name="connsiteY28" fmla="*/ 19206 h 22196"/>
                <a:gd name="connsiteX29" fmla="*/ 15036 w 24985"/>
                <a:gd name="connsiteY29" fmla="*/ 18829 h 22196"/>
                <a:gd name="connsiteX30" fmla="*/ 14897 w 24985"/>
                <a:gd name="connsiteY30" fmla="*/ 17063 h 22196"/>
                <a:gd name="connsiteX31" fmla="*/ 15436 w 24985"/>
                <a:gd name="connsiteY31" fmla="*/ 16780 h 22196"/>
                <a:gd name="connsiteX32" fmla="*/ 15575 w 24985"/>
                <a:gd name="connsiteY32" fmla="*/ 16132 h 22196"/>
                <a:gd name="connsiteX33" fmla="*/ 15993 w 24985"/>
                <a:gd name="connsiteY33" fmla="*/ 16321 h 22196"/>
                <a:gd name="connsiteX34" fmla="*/ 16688 w 24985"/>
                <a:gd name="connsiteY34" fmla="*/ 16780 h 22196"/>
                <a:gd name="connsiteX35" fmla="*/ 17227 w 24985"/>
                <a:gd name="connsiteY35" fmla="*/ 16780 h 22196"/>
                <a:gd name="connsiteX36" fmla="*/ 17923 w 24985"/>
                <a:gd name="connsiteY36" fmla="*/ 16686 h 22196"/>
                <a:gd name="connsiteX37" fmla="*/ 17645 w 24985"/>
                <a:gd name="connsiteY37" fmla="*/ 16038 h 22196"/>
                <a:gd name="connsiteX38" fmla="*/ 18201 w 24985"/>
                <a:gd name="connsiteY38" fmla="*/ 16321 h 22196"/>
                <a:gd name="connsiteX39" fmla="*/ 18740 w 24985"/>
                <a:gd name="connsiteY39" fmla="*/ 16321 h 22196"/>
                <a:gd name="connsiteX40" fmla="*/ 19297 w 24985"/>
                <a:gd name="connsiteY40" fmla="*/ 16038 h 22196"/>
                <a:gd name="connsiteX41" fmla="*/ 19436 w 24985"/>
                <a:gd name="connsiteY41" fmla="*/ 15473 h 22196"/>
                <a:gd name="connsiteX42" fmla="*/ 18462 w 24985"/>
                <a:gd name="connsiteY42" fmla="*/ 15296 h 22196"/>
                <a:gd name="connsiteX43" fmla="*/ 18201 w 24985"/>
                <a:gd name="connsiteY43" fmla="*/ 15202 h 22196"/>
                <a:gd name="connsiteX44" fmla="*/ 19297 w 24985"/>
                <a:gd name="connsiteY44" fmla="*/ 14919 h 22196"/>
                <a:gd name="connsiteX45" fmla="*/ 19714 w 24985"/>
                <a:gd name="connsiteY45" fmla="*/ 15390 h 22196"/>
                <a:gd name="connsiteX46" fmla="*/ 20393 w 24985"/>
                <a:gd name="connsiteY46" fmla="*/ 15390 h 22196"/>
                <a:gd name="connsiteX47" fmla="*/ 20810 w 24985"/>
                <a:gd name="connsiteY47" fmla="*/ 15013 h 22196"/>
                <a:gd name="connsiteX48" fmla="*/ 21088 w 24985"/>
                <a:gd name="connsiteY48" fmla="*/ 14365 h 22196"/>
                <a:gd name="connsiteX49" fmla="*/ 21488 w 24985"/>
                <a:gd name="connsiteY49" fmla="*/ 14271 h 22196"/>
                <a:gd name="connsiteX50" fmla="*/ 22184 w 24985"/>
                <a:gd name="connsiteY50" fmla="*/ 14365 h 22196"/>
                <a:gd name="connsiteX51" fmla="*/ 22601 w 24985"/>
                <a:gd name="connsiteY51" fmla="*/ 13800 h 22196"/>
                <a:gd name="connsiteX52" fmla="*/ 23419 w 24985"/>
                <a:gd name="connsiteY52" fmla="*/ 13152 h 22196"/>
                <a:gd name="connsiteX53" fmla="*/ 24514 w 24985"/>
                <a:gd name="connsiteY53" fmla="*/ 12681 h 22196"/>
                <a:gd name="connsiteX54" fmla="*/ 24514 w 24985"/>
                <a:gd name="connsiteY54" fmla="*/ 11751 h 22196"/>
                <a:gd name="connsiteX0" fmla="*/ 24514 w 24985"/>
                <a:gd name="connsiteY0" fmla="*/ 11751 h 21745"/>
                <a:gd name="connsiteX1" fmla="*/ 23697 w 24985"/>
                <a:gd name="connsiteY1" fmla="*/ 11480 h 21745"/>
                <a:gd name="connsiteX2" fmla="*/ 23836 w 24985"/>
                <a:gd name="connsiteY2" fmla="*/ 10726 h 21745"/>
                <a:gd name="connsiteX3" fmla="*/ 23280 w 24985"/>
                <a:gd name="connsiteY3" fmla="*/ 10361 h 21745"/>
                <a:gd name="connsiteX4" fmla="*/ 22601 w 24985"/>
                <a:gd name="connsiteY4" fmla="*/ 10820 h 21745"/>
                <a:gd name="connsiteX5" fmla="*/ 20949 w 24985"/>
                <a:gd name="connsiteY5" fmla="*/ 9796 h 21745"/>
                <a:gd name="connsiteX6" fmla="*/ 20671 w 24985"/>
                <a:gd name="connsiteY6" fmla="*/ 8406 h 21745"/>
                <a:gd name="connsiteX7" fmla="*/ 18740 w 24985"/>
                <a:gd name="connsiteY7" fmla="*/ 8312 h 21745"/>
                <a:gd name="connsiteX8" fmla="*/ 17923 w 24985"/>
                <a:gd name="connsiteY8" fmla="*/ 7381 h 21745"/>
                <a:gd name="connsiteX9" fmla="*/ 15036 w 24985"/>
                <a:gd name="connsiteY9" fmla="*/ 1881 h 21745"/>
                <a:gd name="connsiteX10" fmla="*/ 12149 w 24985"/>
                <a:gd name="connsiteY10" fmla="*/ 115 h 21745"/>
                <a:gd name="connsiteX11" fmla="*/ 11053 w 24985"/>
                <a:gd name="connsiteY11" fmla="*/ 492 h 21745"/>
                <a:gd name="connsiteX12" fmla="*/ 8010 w 24985"/>
                <a:gd name="connsiteY12" fmla="*/ 1516 h 21745"/>
                <a:gd name="connsiteX13" fmla="*/ 6775 w 24985"/>
                <a:gd name="connsiteY13" fmla="*/ 492 h 21745"/>
                <a:gd name="connsiteX14" fmla="*/ 5680 w 24985"/>
                <a:gd name="connsiteY14" fmla="*/ 1422 h 21745"/>
                <a:gd name="connsiteX15" fmla="*/ 4167 w 24985"/>
                <a:gd name="connsiteY15" fmla="*/ 4861 h 21745"/>
                <a:gd name="connsiteX16" fmla="*/ 4167 w 24985"/>
                <a:gd name="connsiteY16" fmla="*/ 6357 h 21745"/>
                <a:gd name="connsiteX17" fmla="*/ 17 w 24985"/>
                <a:gd name="connsiteY17" fmla="*/ 11583 h 21745"/>
                <a:gd name="connsiteX18" fmla="*/ 6012 w 24985"/>
                <a:gd name="connsiteY18" fmla="*/ 21735 h 21745"/>
                <a:gd name="connsiteX19" fmla="*/ 10497 w 24985"/>
                <a:gd name="connsiteY19" fmla="*/ 20502 h 21745"/>
                <a:gd name="connsiteX20" fmla="*/ 11053 w 24985"/>
                <a:gd name="connsiteY20" fmla="*/ 20784 h 21745"/>
                <a:gd name="connsiteX21" fmla="*/ 12010 w 24985"/>
                <a:gd name="connsiteY21" fmla="*/ 21161 h 21745"/>
                <a:gd name="connsiteX22" fmla="*/ 11871 w 24985"/>
                <a:gd name="connsiteY22" fmla="*/ 20596 h 21745"/>
                <a:gd name="connsiteX23" fmla="*/ 12010 w 24985"/>
                <a:gd name="connsiteY23" fmla="*/ 20231 h 21745"/>
                <a:gd name="connsiteX24" fmla="*/ 12410 w 24985"/>
                <a:gd name="connsiteY24" fmla="*/ 19760 h 21745"/>
                <a:gd name="connsiteX25" fmla="*/ 12967 w 24985"/>
                <a:gd name="connsiteY25" fmla="*/ 20136 h 21745"/>
                <a:gd name="connsiteX26" fmla="*/ 13245 w 24985"/>
                <a:gd name="connsiteY26" fmla="*/ 19571 h 21745"/>
                <a:gd name="connsiteX27" fmla="*/ 13384 w 24985"/>
                <a:gd name="connsiteY27" fmla="*/ 19112 h 21745"/>
                <a:gd name="connsiteX28" fmla="*/ 14480 w 24985"/>
                <a:gd name="connsiteY28" fmla="*/ 19206 h 21745"/>
                <a:gd name="connsiteX29" fmla="*/ 15036 w 24985"/>
                <a:gd name="connsiteY29" fmla="*/ 18829 h 21745"/>
                <a:gd name="connsiteX30" fmla="*/ 14897 w 24985"/>
                <a:gd name="connsiteY30" fmla="*/ 17063 h 21745"/>
                <a:gd name="connsiteX31" fmla="*/ 15436 w 24985"/>
                <a:gd name="connsiteY31" fmla="*/ 16780 h 21745"/>
                <a:gd name="connsiteX32" fmla="*/ 15575 w 24985"/>
                <a:gd name="connsiteY32" fmla="*/ 16132 h 21745"/>
                <a:gd name="connsiteX33" fmla="*/ 15993 w 24985"/>
                <a:gd name="connsiteY33" fmla="*/ 16321 h 21745"/>
                <a:gd name="connsiteX34" fmla="*/ 16688 w 24985"/>
                <a:gd name="connsiteY34" fmla="*/ 16780 h 21745"/>
                <a:gd name="connsiteX35" fmla="*/ 17227 w 24985"/>
                <a:gd name="connsiteY35" fmla="*/ 16780 h 21745"/>
                <a:gd name="connsiteX36" fmla="*/ 17923 w 24985"/>
                <a:gd name="connsiteY36" fmla="*/ 16686 h 21745"/>
                <a:gd name="connsiteX37" fmla="*/ 17645 w 24985"/>
                <a:gd name="connsiteY37" fmla="*/ 16038 h 21745"/>
                <a:gd name="connsiteX38" fmla="*/ 18201 w 24985"/>
                <a:gd name="connsiteY38" fmla="*/ 16321 h 21745"/>
                <a:gd name="connsiteX39" fmla="*/ 18740 w 24985"/>
                <a:gd name="connsiteY39" fmla="*/ 16321 h 21745"/>
                <a:gd name="connsiteX40" fmla="*/ 19297 w 24985"/>
                <a:gd name="connsiteY40" fmla="*/ 16038 h 21745"/>
                <a:gd name="connsiteX41" fmla="*/ 19436 w 24985"/>
                <a:gd name="connsiteY41" fmla="*/ 15473 h 21745"/>
                <a:gd name="connsiteX42" fmla="*/ 18462 w 24985"/>
                <a:gd name="connsiteY42" fmla="*/ 15296 h 21745"/>
                <a:gd name="connsiteX43" fmla="*/ 18201 w 24985"/>
                <a:gd name="connsiteY43" fmla="*/ 15202 h 21745"/>
                <a:gd name="connsiteX44" fmla="*/ 19297 w 24985"/>
                <a:gd name="connsiteY44" fmla="*/ 14919 h 21745"/>
                <a:gd name="connsiteX45" fmla="*/ 19714 w 24985"/>
                <a:gd name="connsiteY45" fmla="*/ 15390 h 21745"/>
                <a:gd name="connsiteX46" fmla="*/ 20393 w 24985"/>
                <a:gd name="connsiteY46" fmla="*/ 15390 h 21745"/>
                <a:gd name="connsiteX47" fmla="*/ 20810 w 24985"/>
                <a:gd name="connsiteY47" fmla="*/ 15013 h 21745"/>
                <a:gd name="connsiteX48" fmla="*/ 21088 w 24985"/>
                <a:gd name="connsiteY48" fmla="*/ 14365 h 21745"/>
                <a:gd name="connsiteX49" fmla="*/ 21488 w 24985"/>
                <a:gd name="connsiteY49" fmla="*/ 14271 h 21745"/>
                <a:gd name="connsiteX50" fmla="*/ 22184 w 24985"/>
                <a:gd name="connsiteY50" fmla="*/ 14365 h 21745"/>
                <a:gd name="connsiteX51" fmla="*/ 22601 w 24985"/>
                <a:gd name="connsiteY51" fmla="*/ 13800 h 21745"/>
                <a:gd name="connsiteX52" fmla="*/ 23419 w 24985"/>
                <a:gd name="connsiteY52" fmla="*/ 13152 h 21745"/>
                <a:gd name="connsiteX53" fmla="*/ 24514 w 24985"/>
                <a:gd name="connsiteY53" fmla="*/ 12681 h 21745"/>
                <a:gd name="connsiteX54" fmla="*/ 24514 w 24985"/>
                <a:gd name="connsiteY54" fmla="*/ 11751 h 21745"/>
                <a:gd name="connsiteX0" fmla="*/ 24514 w 24985"/>
                <a:gd name="connsiteY0" fmla="*/ 11751 h 21746"/>
                <a:gd name="connsiteX1" fmla="*/ 23697 w 24985"/>
                <a:gd name="connsiteY1" fmla="*/ 11480 h 21746"/>
                <a:gd name="connsiteX2" fmla="*/ 23836 w 24985"/>
                <a:gd name="connsiteY2" fmla="*/ 10726 h 21746"/>
                <a:gd name="connsiteX3" fmla="*/ 23280 w 24985"/>
                <a:gd name="connsiteY3" fmla="*/ 10361 h 21746"/>
                <a:gd name="connsiteX4" fmla="*/ 22601 w 24985"/>
                <a:gd name="connsiteY4" fmla="*/ 10820 h 21746"/>
                <a:gd name="connsiteX5" fmla="*/ 20949 w 24985"/>
                <a:gd name="connsiteY5" fmla="*/ 9796 h 21746"/>
                <a:gd name="connsiteX6" fmla="*/ 20671 w 24985"/>
                <a:gd name="connsiteY6" fmla="*/ 8406 h 21746"/>
                <a:gd name="connsiteX7" fmla="*/ 18740 w 24985"/>
                <a:gd name="connsiteY7" fmla="*/ 8312 h 21746"/>
                <a:gd name="connsiteX8" fmla="*/ 17923 w 24985"/>
                <a:gd name="connsiteY8" fmla="*/ 7381 h 21746"/>
                <a:gd name="connsiteX9" fmla="*/ 15036 w 24985"/>
                <a:gd name="connsiteY9" fmla="*/ 1881 h 21746"/>
                <a:gd name="connsiteX10" fmla="*/ 12149 w 24985"/>
                <a:gd name="connsiteY10" fmla="*/ 115 h 21746"/>
                <a:gd name="connsiteX11" fmla="*/ 11053 w 24985"/>
                <a:gd name="connsiteY11" fmla="*/ 492 h 21746"/>
                <a:gd name="connsiteX12" fmla="*/ 8010 w 24985"/>
                <a:gd name="connsiteY12" fmla="*/ 1516 h 21746"/>
                <a:gd name="connsiteX13" fmla="*/ 6775 w 24985"/>
                <a:gd name="connsiteY13" fmla="*/ 492 h 21746"/>
                <a:gd name="connsiteX14" fmla="*/ 5680 w 24985"/>
                <a:gd name="connsiteY14" fmla="*/ 1422 h 21746"/>
                <a:gd name="connsiteX15" fmla="*/ 4167 w 24985"/>
                <a:gd name="connsiteY15" fmla="*/ 4861 h 21746"/>
                <a:gd name="connsiteX16" fmla="*/ 4167 w 24985"/>
                <a:gd name="connsiteY16" fmla="*/ 6357 h 21746"/>
                <a:gd name="connsiteX17" fmla="*/ 17 w 24985"/>
                <a:gd name="connsiteY17" fmla="*/ 11583 h 21746"/>
                <a:gd name="connsiteX18" fmla="*/ 6012 w 24985"/>
                <a:gd name="connsiteY18" fmla="*/ 21735 h 21746"/>
                <a:gd name="connsiteX19" fmla="*/ 10497 w 24985"/>
                <a:gd name="connsiteY19" fmla="*/ 20502 h 21746"/>
                <a:gd name="connsiteX20" fmla="*/ 11053 w 24985"/>
                <a:gd name="connsiteY20" fmla="*/ 20784 h 21746"/>
                <a:gd name="connsiteX21" fmla="*/ 12010 w 24985"/>
                <a:gd name="connsiteY21" fmla="*/ 21161 h 21746"/>
                <a:gd name="connsiteX22" fmla="*/ 11871 w 24985"/>
                <a:gd name="connsiteY22" fmla="*/ 20596 h 21746"/>
                <a:gd name="connsiteX23" fmla="*/ 12010 w 24985"/>
                <a:gd name="connsiteY23" fmla="*/ 20231 h 21746"/>
                <a:gd name="connsiteX24" fmla="*/ 12410 w 24985"/>
                <a:gd name="connsiteY24" fmla="*/ 19760 h 21746"/>
                <a:gd name="connsiteX25" fmla="*/ 12967 w 24985"/>
                <a:gd name="connsiteY25" fmla="*/ 20136 h 21746"/>
                <a:gd name="connsiteX26" fmla="*/ 13245 w 24985"/>
                <a:gd name="connsiteY26" fmla="*/ 19571 h 21746"/>
                <a:gd name="connsiteX27" fmla="*/ 13384 w 24985"/>
                <a:gd name="connsiteY27" fmla="*/ 19112 h 21746"/>
                <a:gd name="connsiteX28" fmla="*/ 14480 w 24985"/>
                <a:gd name="connsiteY28" fmla="*/ 19206 h 21746"/>
                <a:gd name="connsiteX29" fmla="*/ 15036 w 24985"/>
                <a:gd name="connsiteY29" fmla="*/ 18829 h 21746"/>
                <a:gd name="connsiteX30" fmla="*/ 14897 w 24985"/>
                <a:gd name="connsiteY30" fmla="*/ 17063 h 21746"/>
                <a:gd name="connsiteX31" fmla="*/ 15436 w 24985"/>
                <a:gd name="connsiteY31" fmla="*/ 16780 h 21746"/>
                <a:gd name="connsiteX32" fmla="*/ 15575 w 24985"/>
                <a:gd name="connsiteY32" fmla="*/ 16132 h 21746"/>
                <a:gd name="connsiteX33" fmla="*/ 15993 w 24985"/>
                <a:gd name="connsiteY33" fmla="*/ 16321 h 21746"/>
                <a:gd name="connsiteX34" fmla="*/ 16688 w 24985"/>
                <a:gd name="connsiteY34" fmla="*/ 16780 h 21746"/>
                <a:gd name="connsiteX35" fmla="*/ 17227 w 24985"/>
                <a:gd name="connsiteY35" fmla="*/ 16780 h 21746"/>
                <a:gd name="connsiteX36" fmla="*/ 17923 w 24985"/>
                <a:gd name="connsiteY36" fmla="*/ 16686 h 21746"/>
                <a:gd name="connsiteX37" fmla="*/ 17645 w 24985"/>
                <a:gd name="connsiteY37" fmla="*/ 16038 h 21746"/>
                <a:gd name="connsiteX38" fmla="*/ 18201 w 24985"/>
                <a:gd name="connsiteY38" fmla="*/ 16321 h 21746"/>
                <a:gd name="connsiteX39" fmla="*/ 18740 w 24985"/>
                <a:gd name="connsiteY39" fmla="*/ 16321 h 21746"/>
                <a:gd name="connsiteX40" fmla="*/ 19297 w 24985"/>
                <a:gd name="connsiteY40" fmla="*/ 16038 h 21746"/>
                <a:gd name="connsiteX41" fmla="*/ 19436 w 24985"/>
                <a:gd name="connsiteY41" fmla="*/ 15473 h 21746"/>
                <a:gd name="connsiteX42" fmla="*/ 18462 w 24985"/>
                <a:gd name="connsiteY42" fmla="*/ 15296 h 21746"/>
                <a:gd name="connsiteX43" fmla="*/ 18201 w 24985"/>
                <a:gd name="connsiteY43" fmla="*/ 15202 h 21746"/>
                <a:gd name="connsiteX44" fmla="*/ 19297 w 24985"/>
                <a:gd name="connsiteY44" fmla="*/ 14919 h 21746"/>
                <a:gd name="connsiteX45" fmla="*/ 19714 w 24985"/>
                <a:gd name="connsiteY45" fmla="*/ 15390 h 21746"/>
                <a:gd name="connsiteX46" fmla="*/ 20393 w 24985"/>
                <a:gd name="connsiteY46" fmla="*/ 15390 h 21746"/>
                <a:gd name="connsiteX47" fmla="*/ 20810 w 24985"/>
                <a:gd name="connsiteY47" fmla="*/ 15013 h 21746"/>
                <a:gd name="connsiteX48" fmla="*/ 21088 w 24985"/>
                <a:gd name="connsiteY48" fmla="*/ 14365 h 21746"/>
                <a:gd name="connsiteX49" fmla="*/ 21488 w 24985"/>
                <a:gd name="connsiteY49" fmla="*/ 14271 h 21746"/>
                <a:gd name="connsiteX50" fmla="*/ 22184 w 24985"/>
                <a:gd name="connsiteY50" fmla="*/ 14365 h 21746"/>
                <a:gd name="connsiteX51" fmla="*/ 22601 w 24985"/>
                <a:gd name="connsiteY51" fmla="*/ 13800 h 21746"/>
                <a:gd name="connsiteX52" fmla="*/ 23419 w 24985"/>
                <a:gd name="connsiteY52" fmla="*/ 13152 h 21746"/>
                <a:gd name="connsiteX53" fmla="*/ 24514 w 24985"/>
                <a:gd name="connsiteY53" fmla="*/ 12681 h 21746"/>
                <a:gd name="connsiteX54" fmla="*/ 24514 w 24985"/>
                <a:gd name="connsiteY54" fmla="*/ 11751 h 21746"/>
                <a:gd name="connsiteX0" fmla="*/ 24514 w 24985"/>
                <a:gd name="connsiteY0" fmla="*/ 11751 h 21746"/>
                <a:gd name="connsiteX1" fmla="*/ 23697 w 24985"/>
                <a:gd name="connsiteY1" fmla="*/ 11480 h 21746"/>
                <a:gd name="connsiteX2" fmla="*/ 23836 w 24985"/>
                <a:gd name="connsiteY2" fmla="*/ 10726 h 21746"/>
                <a:gd name="connsiteX3" fmla="*/ 23280 w 24985"/>
                <a:gd name="connsiteY3" fmla="*/ 10361 h 21746"/>
                <a:gd name="connsiteX4" fmla="*/ 22601 w 24985"/>
                <a:gd name="connsiteY4" fmla="*/ 10820 h 21746"/>
                <a:gd name="connsiteX5" fmla="*/ 20949 w 24985"/>
                <a:gd name="connsiteY5" fmla="*/ 9796 h 21746"/>
                <a:gd name="connsiteX6" fmla="*/ 20671 w 24985"/>
                <a:gd name="connsiteY6" fmla="*/ 8406 h 21746"/>
                <a:gd name="connsiteX7" fmla="*/ 18740 w 24985"/>
                <a:gd name="connsiteY7" fmla="*/ 8312 h 21746"/>
                <a:gd name="connsiteX8" fmla="*/ 17923 w 24985"/>
                <a:gd name="connsiteY8" fmla="*/ 7381 h 21746"/>
                <a:gd name="connsiteX9" fmla="*/ 15036 w 24985"/>
                <a:gd name="connsiteY9" fmla="*/ 1881 h 21746"/>
                <a:gd name="connsiteX10" fmla="*/ 12149 w 24985"/>
                <a:gd name="connsiteY10" fmla="*/ 115 h 21746"/>
                <a:gd name="connsiteX11" fmla="*/ 11053 w 24985"/>
                <a:gd name="connsiteY11" fmla="*/ 492 h 21746"/>
                <a:gd name="connsiteX12" fmla="*/ 8010 w 24985"/>
                <a:gd name="connsiteY12" fmla="*/ 1516 h 21746"/>
                <a:gd name="connsiteX13" fmla="*/ 6775 w 24985"/>
                <a:gd name="connsiteY13" fmla="*/ 492 h 21746"/>
                <a:gd name="connsiteX14" fmla="*/ 5680 w 24985"/>
                <a:gd name="connsiteY14" fmla="*/ 1422 h 21746"/>
                <a:gd name="connsiteX15" fmla="*/ 4167 w 24985"/>
                <a:gd name="connsiteY15" fmla="*/ 4861 h 21746"/>
                <a:gd name="connsiteX16" fmla="*/ 4167 w 24985"/>
                <a:gd name="connsiteY16" fmla="*/ 6357 h 21746"/>
                <a:gd name="connsiteX17" fmla="*/ 17 w 24985"/>
                <a:gd name="connsiteY17" fmla="*/ 11583 h 21746"/>
                <a:gd name="connsiteX18" fmla="*/ 6012 w 24985"/>
                <a:gd name="connsiteY18" fmla="*/ 21735 h 21746"/>
                <a:gd name="connsiteX19" fmla="*/ 10497 w 24985"/>
                <a:gd name="connsiteY19" fmla="*/ 20502 h 21746"/>
                <a:gd name="connsiteX20" fmla="*/ 11053 w 24985"/>
                <a:gd name="connsiteY20" fmla="*/ 20784 h 21746"/>
                <a:gd name="connsiteX21" fmla="*/ 12010 w 24985"/>
                <a:gd name="connsiteY21" fmla="*/ 21161 h 21746"/>
                <a:gd name="connsiteX22" fmla="*/ 11871 w 24985"/>
                <a:gd name="connsiteY22" fmla="*/ 20596 h 21746"/>
                <a:gd name="connsiteX23" fmla="*/ 12010 w 24985"/>
                <a:gd name="connsiteY23" fmla="*/ 20231 h 21746"/>
                <a:gd name="connsiteX24" fmla="*/ 12410 w 24985"/>
                <a:gd name="connsiteY24" fmla="*/ 19760 h 21746"/>
                <a:gd name="connsiteX25" fmla="*/ 12967 w 24985"/>
                <a:gd name="connsiteY25" fmla="*/ 20136 h 21746"/>
                <a:gd name="connsiteX26" fmla="*/ 13245 w 24985"/>
                <a:gd name="connsiteY26" fmla="*/ 19571 h 21746"/>
                <a:gd name="connsiteX27" fmla="*/ 13384 w 24985"/>
                <a:gd name="connsiteY27" fmla="*/ 19112 h 21746"/>
                <a:gd name="connsiteX28" fmla="*/ 14480 w 24985"/>
                <a:gd name="connsiteY28" fmla="*/ 19206 h 21746"/>
                <a:gd name="connsiteX29" fmla="*/ 15036 w 24985"/>
                <a:gd name="connsiteY29" fmla="*/ 18829 h 21746"/>
                <a:gd name="connsiteX30" fmla="*/ 14897 w 24985"/>
                <a:gd name="connsiteY30" fmla="*/ 17063 h 21746"/>
                <a:gd name="connsiteX31" fmla="*/ 15436 w 24985"/>
                <a:gd name="connsiteY31" fmla="*/ 16780 h 21746"/>
                <a:gd name="connsiteX32" fmla="*/ 15575 w 24985"/>
                <a:gd name="connsiteY32" fmla="*/ 16132 h 21746"/>
                <a:gd name="connsiteX33" fmla="*/ 15993 w 24985"/>
                <a:gd name="connsiteY33" fmla="*/ 16321 h 21746"/>
                <a:gd name="connsiteX34" fmla="*/ 16688 w 24985"/>
                <a:gd name="connsiteY34" fmla="*/ 16780 h 21746"/>
                <a:gd name="connsiteX35" fmla="*/ 17227 w 24985"/>
                <a:gd name="connsiteY35" fmla="*/ 16780 h 21746"/>
                <a:gd name="connsiteX36" fmla="*/ 17923 w 24985"/>
                <a:gd name="connsiteY36" fmla="*/ 16686 h 21746"/>
                <a:gd name="connsiteX37" fmla="*/ 17645 w 24985"/>
                <a:gd name="connsiteY37" fmla="*/ 16038 h 21746"/>
                <a:gd name="connsiteX38" fmla="*/ 18201 w 24985"/>
                <a:gd name="connsiteY38" fmla="*/ 16321 h 21746"/>
                <a:gd name="connsiteX39" fmla="*/ 18740 w 24985"/>
                <a:gd name="connsiteY39" fmla="*/ 16321 h 21746"/>
                <a:gd name="connsiteX40" fmla="*/ 19297 w 24985"/>
                <a:gd name="connsiteY40" fmla="*/ 16038 h 21746"/>
                <a:gd name="connsiteX41" fmla="*/ 19436 w 24985"/>
                <a:gd name="connsiteY41" fmla="*/ 15473 h 21746"/>
                <a:gd name="connsiteX42" fmla="*/ 18462 w 24985"/>
                <a:gd name="connsiteY42" fmla="*/ 15296 h 21746"/>
                <a:gd name="connsiteX43" fmla="*/ 18201 w 24985"/>
                <a:gd name="connsiteY43" fmla="*/ 15202 h 21746"/>
                <a:gd name="connsiteX44" fmla="*/ 19297 w 24985"/>
                <a:gd name="connsiteY44" fmla="*/ 14919 h 21746"/>
                <a:gd name="connsiteX45" fmla="*/ 19714 w 24985"/>
                <a:gd name="connsiteY45" fmla="*/ 15390 h 21746"/>
                <a:gd name="connsiteX46" fmla="*/ 20393 w 24985"/>
                <a:gd name="connsiteY46" fmla="*/ 15390 h 21746"/>
                <a:gd name="connsiteX47" fmla="*/ 20810 w 24985"/>
                <a:gd name="connsiteY47" fmla="*/ 15013 h 21746"/>
                <a:gd name="connsiteX48" fmla="*/ 21088 w 24985"/>
                <a:gd name="connsiteY48" fmla="*/ 14365 h 21746"/>
                <a:gd name="connsiteX49" fmla="*/ 21488 w 24985"/>
                <a:gd name="connsiteY49" fmla="*/ 14271 h 21746"/>
                <a:gd name="connsiteX50" fmla="*/ 22184 w 24985"/>
                <a:gd name="connsiteY50" fmla="*/ 14365 h 21746"/>
                <a:gd name="connsiteX51" fmla="*/ 22601 w 24985"/>
                <a:gd name="connsiteY51" fmla="*/ 13800 h 21746"/>
                <a:gd name="connsiteX52" fmla="*/ 23419 w 24985"/>
                <a:gd name="connsiteY52" fmla="*/ 13152 h 21746"/>
                <a:gd name="connsiteX53" fmla="*/ 24514 w 24985"/>
                <a:gd name="connsiteY53" fmla="*/ 12681 h 21746"/>
                <a:gd name="connsiteX54" fmla="*/ 24514 w 24985"/>
                <a:gd name="connsiteY54" fmla="*/ 11751 h 21746"/>
                <a:gd name="connsiteX0" fmla="*/ 24514 w 24985"/>
                <a:gd name="connsiteY0" fmla="*/ 11751 h 21746"/>
                <a:gd name="connsiteX1" fmla="*/ 23697 w 24985"/>
                <a:gd name="connsiteY1" fmla="*/ 11480 h 21746"/>
                <a:gd name="connsiteX2" fmla="*/ 23836 w 24985"/>
                <a:gd name="connsiteY2" fmla="*/ 10726 h 21746"/>
                <a:gd name="connsiteX3" fmla="*/ 23280 w 24985"/>
                <a:gd name="connsiteY3" fmla="*/ 10361 h 21746"/>
                <a:gd name="connsiteX4" fmla="*/ 22601 w 24985"/>
                <a:gd name="connsiteY4" fmla="*/ 10820 h 21746"/>
                <a:gd name="connsiteX5" fmla="*/ 20949 w 24985"/>
                <a:gd name="connsiteY5" fmla="*/ 9796 h 21746"/>
                <a:gd name="connsiteX6" fmla="*/ 20671 w 24985"/>
                <a:gd name="connsiteY6" fmla="*/ 8406 h 21746"/>
                <a:gd name="connsiteX7" fmla="*/ 18740 w 24985"/>
                <a:gd name="connsiteY7" fmla="*/ 8312 h 21746"/>
                <a:gd name="connsiteX8" fmla="*/ 17923 w 24985"/>
                <a:gd name="connsiteY8" fmla="*/ 7381 h 21746"/>
                <a:gd name="connsiteX9" fmla="*/ 15036 w 24985"/>
                <a:gd name="connsiteY9" fmla="*/ 1881 h 21746"/>
                <a:gd name="connsiteX10" fmla="*/ 12149 w 24985"/>
                <a:gd name="connsiteY10" fmla="*/ 115 h 21746"/>
                <a:gd name="connsiteX11" fmla="*/ 11053 w 24985"/>
                <a:gd name="connsiteY11" fmla="*/ 492 h 21746"/>
                <a:gd name="connsiteX12" fmla="*/ 8010 w 24985"/>
                <a:gd name="connsiteY12" fmla="*/ 1516 h 21746"/>
                <a:gd name="connsiteX13" fmla="*/ 6775 w 24985"/>
                <a:gd name="connsiteY13" fmla="*/ 492 h 21746"/>
                <a:gd name="connsiteX14" fmla="*/ 5680 w 24985"/>
                <a:gd name="connsiteY14" fmla="*/ 1422 h 21746"/>
                <a:gd name="connsiteX15" fmla="*/ 4167 w 24985"/>
                <a:gd name="connsiteY15" fmla="*/ 4861 h 21746"/>
                <a:gd name="connsiteX16" fmla="*/ 4167 w 24985"/>
                <a:gd name="connsiteY16" fmla="*/ 6357 h 21746"/>
                <a:gd name="connsiteX17" fmla="*/ 17 w 24985"/>
                <a:gd name="connsiteY17" fmla="*/ 11583 h 21746"/>
                <a:gd name="connsiteX18" fmla="*/ 6012 w 24985"/>
                <a:gd name="connsiteY18" fmla="*/ 21735 h 21746"/>
                <a:gd name="connsiteX19" fmla="*/ 10497 w 24985"/>
                <a:gd name="connsiteY19" fmla="*/ 20502 h 21746"/>
                <a:gd name="connsiteX20" fmla="*/ 11053 w 24985"/>
                <a:gd name="connsiteY20" fmla="*/ 20784 h 21746"/>
                <a:gd name="connsiteX21" fmla="*/ 12010 w 24985"/>
                <a:gd name="connsiteY21" fmla="*/ 21161 h 21746"/>
                <a:gd name="connsiteX22" fmla="*/ 11871 w 24985"/>
                <a:gd name="connsiteY22" fmla="*/ 20596 h 21746"/>
                <a:gd name="connsiteX23" fmla="*/ 12010 w 24985"/>
                <a:gd name="connsiteY23" fmla="*/ 20231 h 21746"/>
                <a:gd name="connsiteX24" fmla="*/ 12410 w 24985"/>
                <a:gd name="connsiteY24" fmla="*/ 19760 h 21746"/>
                <a:gd name="connsiteX25" fmla="*/ 12967 w 24985"/>
                <a:gd name="connsiteY25" fmla="*/ 20136 h 21746"/>
                <a:gd name="connsiteX26" fmla="*/ 13245 w 24985"/>
                <a:gd name="connsiteY26" fmla="*/ 19571 h 21746"/>
                <a:gd name="connsiteX27" fmla="*/ 13384 w 24985"/>
                <a:gd name="connsiteY27" fmla="*/ 19112 h 21746"/>
                <a:gd name="connsiteX28" fmla="*/ 14480 w 24985"/>
                <a:gd name="connsiteY28" fmla="*/ 19206 h 21746"/>
                <a:gd name="connsiteX29" fmla="*/ 15036 w 24985"/>
                <a:gd name="connsiteY29" fmla="*/ 18829 h 21746"/>
                <a:gd name="connsiteX30" fmla="*/ 14897 w 24985"/>
                <a:gd name="connsiteY30" fmla="*/ 17063 h 21746"/>
                <a:gd name="connsiteX31" fmla="*/ 15436 w 24985"/>
                <a:gd name="connsiteY31" fmla="*/ 16780 h 21746"/>
                <a:gd name="connsiteX32" fmla="*/ 15575 w 24985"/>
                <a:gd name="connsiteY32" fmla="*/ 16132 h 21746"/>
                <a:gd name="connsiteX33" fmla="*/ 15993 w 24985"/>
                <a:gd name="connsiteY33" fmla="*/ 16321 h 21746"/>
                <a:gd name="connsiteX34" fmla="*/ 16688 w 24985"/>
                <a:gd name="connsiteY34" fmla="*/ 16780 h 21746"/>
                <a:gd name="connsiteX35" fmla="*/ 17227 w 24985"/>
                <a:gd name="connsiteY35" fmla="*/ 16780 h 21746"/>
                <a:gd name="connsiteX36" fmla="*/ 17923 w 24985"/>
                <a:gd name="connsiteY36" fmla="*/ 16686 h 21746"/>
                <a:gd name="connsiteX37" fmla="*/ 17645 w 24985"/>
                <a:gd name="connsiteY37" fmla="*/ 16038 h 21746"/>
                <a:gd name="connsiteX38" fmla="*/ 18201 w 24985"/>
                <a:gd name="connsiteY38" fmla="*/ 16321 h 21746"/>
                <a:gd name="connsiteX39" fmla="*/ 18740 w 24985"/>
                <a:gd name="connsiteY39" fmla="*/ 16321 h 21746"/>
                <a:gd name="connsiteX40" fmla="*/ 19297 w 24985"/>
                <a:gd name="connsiteY40" fmla="*/ 16038 h 21746"/>
                <a:gd name="connsiteX41" fmla="*/ 19436 w 24985"/>
                <a:gd name="connsiteY41" fmla="*/ 15473 h 21746"/>
                <a:gd name="connsiteX42" fmla="*/ 18462 w 24985"/>
                <a:gd name="connsiteY42" fmla="*/ 15296 h 21746"/>
                <a:gd name="connsiteX43" fmla="*/ 18201 w 24985"/>
                <a:gd name="connsiteY43" fmla="*/ 15202 h 21746"/>
                <a:gd name="connsiteX44" fmla="*/ 19297 w 24985"/>
                <a:gd name="connsiteY44" fmla="*/ 14919 h 21746"/>
                <a:gd name="connsiteX45" fmla="*/ 19714 w 24985"/>
                <a:gd name="connsiteY45" fmla="*/ 15390 h 21746"/>
                <a:gd name="connsiteX46" fmla="*/ 20393 w 24985"/>
                <a:gd name="connsiteY46" fmla="*/ 15390 h 21746"/>
                <a:gd name="connsiteX47" fmla="*/ 20810 w 24985"/>
                <a:gd name="connsiteY47" fmla="*/ 15013 h 21746"/>
                <a:gd name="connsiteX48" fmla="*/ 21088 w 24985"/>
                <a:gd name="connsiteY48" fmla="*/ 14365 h 21746"/>
                <a:gd name="connsiteX49" fmla="*/ 21488 w 24985"/>
                <a:gd name="connsiteY49" fmla="*/ 14271 h 21746"/>
                <a:gd name="connsiteX50" fmla="*/ 22184 w 24985"/>
                <a:gd name="connsiteY50" fmla="*/ 14365 h 21746"/>
                <a:gd name="connsiteX51" fmla="*/ 22601 w 24985"/>
                <a:gd name="connsiteY51" fmla="*/ 13800 h 21746"/>
                <a:gd name="connsiteX52" fmla="*/ 23419 w 24985"/>
                <a:gd name="connsiteY52" fmla="*/ 13152 h 21746"/>
                <a:gd name="connsiteX53" fmla="*/ 24514 w 24985"/>
                <a:gd name="connsiteY53" fmla="*/ 12681 h 21746"/>
                <a:gd name="connsiteX54" fmla="*/ 24514 w 24985"/>
                <a:gd name="connsiteY54" fmla="*/ 11751 h 21746"/>
                <a:gd name="connsiteX0" fmla="*/ 24652 w 25123"/>
                <a:gd name="connsiteY0" fmla="*/ 11751 h 21746"/>
                <a:gd name="connsiteX1" fmla="*/ 23835 w 25123"/>
                <a:gd name="connsiteY1" fmla="*/ 11480 h 21746"/>
                <a:gd name="connsiteX2" fmla="*/ 23974 w 25123"/>
                <a:gd name="connsiteY2" fmla="*/ 10726 h 21746"/>
                <a:gd name="connsiteX3" fmla="*/ 23418 w 25123"/>
                <a:gd name="connsiteY3" fmla="*/ 10361 h 21746"/>
                <a:gd name="connsiteX4" fmla="*/ 22739 w 25123"/>
                <a:gd name="connsiteY4" fmla="*/ 10820 h 21746"/>
                <a:gd name="connsiteX5" fmla="*/ 21087 w 25123"/>
                <a:gd name="connsiteY5" fmla="*/ 9796 h 21746"/>
                <a:gd name="connsiteX6" fmla="*/ 20809 w 25123"/>
                <a:gd name="connsiteY6" fmla="*/ 8406 h 21746"/>
                <a:gd name="connsiteX7" fmla="*/ 18878 w 25123"/>
                <a:gd name="connsiteY7" fmla="*/ 8312 h 21746"/>
                <a:gd name="connsiteX8" fmla="*/ 18061 w 25123"/>
                <a:gd name="connsiteY8" fmla="*/ 7381 h 21746"/>
                <a:gd name="connsiteX9" fmla="*/ 15174 w 25123"/>
                <a:gd name="connsiteY9" fmla="*/ 1881 h 21746"/>
                <a:gd name="connsiteX10" fmla="*/ 12287 w 25123"/>
                <a:gd name="connsiteY10" fmla="*/ 115 h 21746"/>
                <a:gd name="connsiteX11" fmla="*/ 11191 w 25123"/>
                <a:gd name="connsiteY11" fmla="*/ 492 h 21746"/>
                <a:gd name="connsiteX12" fmla="*/ 8148 w 25123"/>
                <a:gd name="connsiteY12" fmla="*/ 1516 h 21746"/>
                <a:gd name="connsiteX13" fmla="*/ 6913 w 25123"/>
                <a:gd name="connsiteY13" fmla="*/ 492 h 21746"/>
                <a:gd name="connsiteX14" fmla="*/ 5818 w 25123"/>
                <a:gd name="connsiteY14" fmla="*/ 1422 h 21746"/>
                <a:gd name="connsiteX15" fmla="*/ 4305 w 25123"/>
                <a:gd name="connsiteY15" fmla="*/ 4861 h 21746"/>
                <a:gd name="connsiteX16" fmla="*/ 4305 w 25123"/>
                <a:gd name="connsiteY16" fmla="*/ 6357 h 21746"/>
                <a:gd name="connsiteX17" fmla="*/ 155 w 25123"/>
                <a:gd name="connsiteY17" fmla="*/ 11583 h 21746"/>
                <a:gd name="connsiteX18" fmla="*/ 6150 w 25123"/>
                <a:gd name="connsiteY18" fmla="*/ 21735 h 21746"/>
                <a:gd name="connsiteX19" fmla="*/ 10635 w 25123"/>
                <a:gd name="connsiteY19" fmla="*/ 20502 h 21746"/>
                <a:gd name="connsiteX20" fmla="*/ 11191 w 25123"/>
                <a:gd name="connsiteY20" fmla="*/ 20784 h 21746"/>
                <a:gd name="connsiteX21" fmla="*/ 12148 w 25123"/>
                <a:gd name="connsiteY21" fmla="*/ 21161 h 21746"/>
                <a:gd name="connsiteX22" fmla="*/ 12009 w 25123"/>
                <a:gd name="connsiteY22" fmla="*/ 20596 h 21746"/>
                <a:gd name="connsiteX23" fmla="*/ 12148 w 25123"/>
                <a:gd name="connsiteY23" fmla="*/ 20231 h 21746"/>
                <a:gd name="connsiteX24" fmla="*/ 12548 w 25123"/>
                <a:gd name="connsiteY24" fmla="*/ 19760 h 21746"/>
                <a:gd name="connsiteX25" fmla="*/ 13105 w 25123"/>
                <a:gd name="connsiteY25" fmla="*/ 20136 h 21746"/>
                <a:gd name="connsiteX26" fmla="*/ 13383 w 25123"/>
                <a:gd name="connsiteY26" fmla="*/ 19571 h 21746"/>
                <a:gd name="connsiteX27" fmla="*/ 13522 w 25123"/>
                <a:gd name="connsiteY27" fmla="*/ 19112 h 21746"/>
                <a:gd name="connsiteX28" fmla="*/ 14618 w 25123"/>
                <a:gd name="connsiteY28" fmla="*/ 19206 h 21746"/>
                <a:gd name="connsiteX29" fmla="*/ 15174 w 25123"/>
                <a:gd name="connsiteY29" fmla="*/ 18829 h 21746"/>
                <a:gd name="connsiteX30" fmla="*/ 15035 w 25123"/>
                <a:gd name="connsiteY30" fmla="*/ 17063 h 21746"/>
                <a:gd name="connsiteX31" fmla="*/ 15574 w 25123"/>
                <a:gd name="connsiteY31" fmla="*/ 16780 h 21746"/>
                <a:gd name="connsiteX32" fmla="*/ 15713 w 25123"/>
                <a:gd name="connsiteY32" fmla="*/ 16132 h 21746"/>
                <a:gd name="connsiteX33" fmla="*/ 16131 w 25123"/>
                <a:gd name="connsiteY33" fmla="*/ 16321 h 21746"/>
                <a:gd name="connsiteX34" fmla="*/ 16826 w 25123"/>
                <a:gd name="connsiteY34" fmla="*/ 16780 h 21746"/>
                <a:gd name="connsiteX35" fmla="*/ 17365 w 25123"/>
                <a:gd name="connsiteY35" fmla="*/ 16780 h 21746"/>
                <a:gd name="connsiteX36" fmla="*/ 18061 w 25123"/>
                <a:gd name="connsiteY36" fmla="*/ 16686 h 21746"/>
                <a:gd name="connsiteX37" fmla="*/ 17783 w 25123"/>
                <a:gd name="connsiteY37" fmla="*/ 16038 h 21746"/>
                <a:gd name="connsiteX38" fmla="*/ 18339 w 25123"/>
                <a:gd name="connsiteY38" fmla="*/ 16321 h 21746"/>
                <a:gd name="connsiteX39" fmla="*/ 18878 w 25123"/>
                <a:gd name="connsiteY39" fmla="*/ 16321 h 21746"/>
                <a:gd name="connsiteX40" fmla="*/ 19435 w 25123"/>
                <a:gd name="connsiteY40" fmla="*/ 16038 h 21746"/>
                <a:gd name="connsiteX41" fmla="*/ 19574 w 25123"/>
                <a:gd name="connsiteY41" fmla="*/ 15473 h 21746"/>
                <a:gd name="connsiteX42" fmla="*/ 18600 w 25123"/>
                <a:gd name="connsiteY42" fmla="*/ 15296 h 21746"/>
                <a:gd name="connsiteX43" fmla="*/ 18339 w 25123"/>
                <a:gd name="connsiteY43" fmla="*/ 15202 h 21746"/>
                <a:gd name="connsiteX44" fmla="*/ 19435 w 25123"/>
                <a:gd name="connsiteY44" fmla="*/ 14919 h 21746"/>
                <a:gd name="connsiteX45" fmla="*/ 19852 w 25123"/>
                <a:gd name="connsiteY45" fmla="*/ 15390 h 21746"/>
                <a:gd name="connsiteX46" fmla="*/ 20531 w 25123"/>
                <a:gd name="connsiteY46" fmla="*/ 15390 h 21746"/>
                <a:gd name="connsiteX47" fmla="*/ 20948 w 25123"/>
                <a:gd name="connsiteY47" fmla="*/ 15013 h 21746"/>
                <a:gd name="connsiteX48" fmla="*/ 21226 w 25123"/>
                <a:gd name="connsiteY48" fmla="*/ 14365 h 21746"/>
                <a:gd name="connsiteX49" fmla="*/ 21626 w 25123"/>
                <a:gd name="connsiteY49" fmla="*/ 14271 h 21746"/>
                <a:gd name="connsiteX50" fmla="*/ 22322 w 25123"/>
                <a:gd name="connsiteY50" fmla="*/ 14365 h 21746"/>
                <a:gd name="connsiteX51" fmla="*/ 22739 w 25123"/>
                <a:gd name="connsiteY51" fmla="*/ 13800 h 21746"/>
                <a:gd name="connsiteX52" fmla="*/ 23557 w 25123"/>
                <a:gd name="connsiteY52" fmla="*/ 13152 h 21746"/>
                <a:gd name="connsiteX53" fmla="*/ 24652 w 25123"/>
                <a:gd name="connsiteY53" fmla="*/ 12681 h 21746"/>
                <a:gd name="connsiteX54" fmla="*/ 24652 w 25123"/>
                <a:gd name="connsiteY54" fmla="*/ 11751 h 21746"/>
                <a:gd name="connsiteX0" fmla="*/ 24498 w 24969"/>
                <a:gd name="connsiteY0" fmla="*/ 11751 h 21746"/>
                <a:gd name="connsiteX1" fmla="*/ 23681 w 24969"/>
                <a:gd name="connsiteY1" fmla="*/ 11480 h 21746"/>
                <a:gd name="connsiteX2" fmla="*/ 23820 w 24969"/>
                <a:gd name="connsiteY2" fmla="*/ 10726 h 21746"/>
                <a:gd name="connsiteX3" fmla="*/ 23264 w 24969"/>
                <a:gd name="connsiteY3" fmla="*/ 10361 h 21746"/>
                <a:gd name="connsiteX4" fmla="*/ 22585 w 24969"/>
                <a:gd name="connsiteY4" fmla="*/ 10820 h 21746"/>
                <a:gd name="connsiteX5" fmla="*/ 20933 w 24969"/>
                <a:gd name="connsiteY5" fmla="*/ 9796 h 21746"/>
                <a:gd name="connsiteX6" fmla="*/ 20655 w 24969"/>
                <a:gd name="connsiteY6" fmla="*/ 8406 h 21746"/>
                <a:gd name="connsiteX7" fmla="*/ 18724 w 24969"/>
                <a:gd name="connsiteY7" fmla="*/ 8312 h 21746"/>
                <a:gd name="connsiteX8" fmla="*/ 17907 w 24969"/>
                <a:gd name="connsiteY8" fmla="*/ 7381 h 21746"/>
                <a:gd name="connsiteX9" fmla="*/ 15020 w 24969"/>
                <a:gd name="connsiteY9" fmla="*/ 1881 h 21746"/>
                <a:gd name="connsiteX10" fmla="*/ 12133 w 24969"/>
                <a:gd name="connsiteY10" fmla="*/ 115 h 21746"/>
                <a:gd name="connsiteX11" fmla="*/ 11037 w 24969"/>
                <a:gd name="connsiteY11" fmla="*/ 492 h 21746"/>
                <a:gd name="connsiteX12" fmla="*/ 7994 w 24969"/>
                <a:gd name="connsiteY12" fmla="*/ 1516 h 21746"/>
                <a:gd name="connsiteX13" fmla="*/ 6759 w 24969"/>
                <a:gd name="connsiteY13" fmla="*/ 492 h 21746"/>
                <a:gd name="connsiteX14" fmla="*/ 5664 w 24969"/>
                <a:gd name="connsiteY14" fmla="*/ 1422 h 21746"/>
                <a:gd name="connsiteX15" fmla="*/ 4151 w 24969"/>
                <a:gd name="connsiteY15" fmla="*/ 4861 h 21746"/>
                <a:gd name="connsiteX16" fmla="*/ 4151 w 24969"/>
                <a:gd name="connsiteY16" fmla="*/ 6357 h 21746"/>
                <a:gd name="connsiteX17" fmla="*/ 1 w 24969"/>
                <a:gd name="connsiteY17" fmla="*/ 11583 h 21746"/>
                <a:gd name="connsiteX18" fmla="*/ 5996 w 24969"/>
                <a:gd name="connsiteY18" fmla="*/ 21735 h 21746"/>
                <a:gd name="connsiteX19" fmla="*/ 10481 w 24969"/>
                <a:gd name="connsiteY19" fmla="*/ 20502 h 21746"/>
                <a:gd name="connsiteX20" fmla="*/ 11037 w 24969"/>
                <a:gd name="connsiteY20" fmla="*/ 20784 h 21746"/>
                <a:gd name="connsiteX21" fmla="*/ 11994 w 24969"/>
                <a:gd name="connsiteY21" fmla="*/ 21161 h 21746"/>
                <a:gd name="connsiteX22" fmla="*/ 11855 w 24969"/>
                <a:gd name="connsiteY22" fmla="*/ 20596 h 21746"/>
                <a:gd name="connsiteX23" fmla="*/ 11994 w 24969"/>
                <a:gd name="connsiteY23" fmla="*/ 20231 h 21746"/>
                <a:gd name="connsiteX24" fmla="*/ 12394 w 24969"/>
                <a:gd name="connsiteY24" fmla="*/ 19760 h 21746"/>
                <a:gd name="connsiteX25" fmla="*/ 12951 w 24969"/>
                <a:gd name="connsiteY25" fmla="*/ 20136 h 21746"/>
                <a:gd name="connsiteX26" fmla="*/ 13229 w 24969"/>
                <a:gd name="connsiteY26" fmla="*/ 19571 h 21746"/>
                <a:gd name="connsiteX27" fmla="*/ 13368 w 24969"/>
                <a:gd name="connsiteY27" fmla="*/ 19112 h 21746"/>
                <a:gd name="connsiteX28" fmla="*/ 14464 w 24969"/>
                <a:gd name="connsiteY28" fmla="*/ 19206 h 21746"/>
                <a:gd name="connsiteX29" fmla="*/ 15020 w 24969"/>
                <a:gd name="connsiteY29" fmla="*/ 18829 h 21746"/>
                <a:gd name="connsiteX30" fmla="*/ 14881 w 24969"/>
                <a:gd name="connsiteY30" fmla="*/ 17063 h 21746"/>
                <a:gd name="connsiteX31" fmla="*/ 15420 w 24969"/>
                <a:gd name="connsiteY31" fmla="*/ 16780 h 21746"/>
                <a:gd name="connsiteX32" fmla="*/ 15559 w 24969"/>
                <a:gd name="connsiteY32" fmla="*/ 16132 h 21746"/>
                <a:gd name="connsiteX33" fmla="*/ 15977 w 24969"/>
                <a:gd name="connsiteY33" fmla="*/ 16321 h 21746"/>
                <a:gd name="connsiteX34" fmla="*/ 16672 w 24969"/>
                <a:gd name="connsiteY34" fmla="*/ 16780 h 21746"/>
                <a:gd name="connsiteX35" fmla="*/ 17211 w 24969"/>
                <a:gd name="connsiteY35" fmla="*/ 16780 h 21746"/>
                <a:gd name="connsiteX36" fmla="*/ 17907 w 24969"/>
                <a:gd name="connsiteY36" fmla="*/ 16686 h 21746"/>
                <a:gd name="connsiteX37" fmla="*/ 17629 w 24969"/>
                <a:gd name="connsiteY37" fmla="*/ 16038 h 21746"/>
                <a:gd name="connsiteX38" fmla="*/ 18185 w 24969"/>
                <a:gd name="connsiteY38" fmla="*/ 16321 h 21746"/>
                <a:gd name="connsiteX39" fmla="*/ 18724 w 24969"/>
                <a:gd name="connsiteY39" fmla="*/ 16321 h 21746"/>
                <a:gd name="connsiteX40" fmla="*/ 19281 w 24969"/>
                <a:gd name="connsiteY40" fmla="*/ 16038 h 21746"/>
                <a:gd name="connsiteX41" fmla="*/ 19420 w 24969"/>
                <a:gd name="connsiteY41" fmla="*/ 15473 h 21746"/>
                <a:gd name="connsiteX42" fmla="*/ 18446 w 24969"/>
                <a:gd name="connsiteY42" fmla="*/ 15296 h 21746"/>
                <a:gd name="connsiteX43" fmla="*/ 18185 w 24969"/>
                <a:gd name="connsiteY43" fmla="*/ 15202 h 21746"/>
                <a:gd name="connsiteX44" fmla="*/ 19281 w 24969"/>
                <a:gd name="connsiteY44" fmla="*/ 14919 h 21746"/>
                <a:gd name="connsiteX45" fmla="*/ 19698 w 24969"/>
                <a:gd name="connsiteY45" fmla="*/ 15390 h 21746"/>
                <a:gd name="connsiteX46" fmla="*/ 20377 w 24969"/>
                <a:gd name="connsiteY46" fmla="*/ 15390 h 21746"/>
                <a:gd name="connsiteX47" fmla="*/ 20794 w 24969"/>
                <a:gd name="connsiteY47" fmla="*/ 15013 h 21746"/>
                <a:gd name="connsiteX48" fmla="*/ 21072 w 24969"/>
                <a:gd name="connsiteY48" fmla="*/ 14365 h 21746"/>
                <a:gd name="connsiteX49" fmla="*/ 21472 w 24969"/>
                <a:gd name="connsiteY49" fmla="*/ 14271 h 21746"/>
                <a:gd name="connsiteX50" fmla="*/ 22168 w 24969"/>
                <a:gd name="connsiteY50" fmla="*/ 14365 h 21746"/>
                <a:gd name="connsiteX51" fmla="*/ 22585 w 24969"/>
                <a:gd name="connsiteY51" fmla="*/ 13800 h 21746"/>
                <a:gd name="connsiteX52" fmla="*/ 23403 w 24969"/>
                <a:gd name="connsiteY52" fmla="*/ 13152 h 21746"/>
                <a:gd name="connsiteX53" fmla="*/ 24498 w 24969"/>
                <a:gd name="connsiteY53" fmla="*/ 12681 h 21746"/>
                <a:gd name="connsiteX54" fmla="*/ 24498 w 24969"/>
                <a:gd name="connsiteY54" fmla="*/ 11751 h 21746"/>
                <a:gd name="connsiteX0" fmla="*/ 25520 w 25991"/>
                <a:gd name="connsiteY0" fmla="*/ 11751 h 22238"/>
                <a:gd name="connsiteX1" fmla="*/ 24703 w 25991"/>
                <a:gd name="connsiteY1" fmla="*/ 11480 h 22238"/>
                <a:gd name="connsiteX2" fmla="*/ 24842 w 25991"/>
                <a:gd name="connsiteY2" fmla="*/ 10726 h 22238"/>
                <a:gd name="connsiteX3" fmla="*/ 24286 w 25991"/>
                <a:gd name="connsiteY3" fmla="*/ 10361 h 22238"/>
                <a:gd name="connsiteX4" fmla="*/ 23607 w 25991"/>
                <a:gd name="connsiteY4" fmla="*/ 10820 h 22238"/>
                <a:gd name="connsiteX5" fmla="*/ 21955 w 25991"/>
                <a:gd name="connsiteY5" fmla="*/ 9796 h 22238"/>
                <a:gd name="connsiteX6" fmla="*/ 21677 w 25991"/>
                <a:gd name="connsiteY6" fmla="*/ 8406 h 22238"/>
                <a:gd name="connsiteX7" fmla="*/ 19746 w 25991"/>
                <a:gd name="connsiteY7" fmla="*/ 8312 h 22238"/>
                <a:gd name="connsiteX8" fmla="*/ 18929 w 25991"/>
                <a:gd name="connsiteY8" fmla="*/ 7381 h 22238"/>
                <a:gd name="connsiteX9" fmla="*/ 16042 w 25991"/>
                <a:gd name="connsiteY9" fmla="*/ 1881 h 22238"/>
                <a:gd name="connsiteX10" fmla="*/ 13155 w 25991"/>
                <a:gd name="connsiteY10" fmla="*/ 115 h 22238"/>
                <a:gd name="connsiteX11" fmla="*/ 12059 w 25991"/>
                <a:gd name="connsiteY11" fmla="*/ 492 h 22238"/>
                <a:gd name="connsiteX12" fmla="*/ 9016 w 25991"/>
                <a:gd name="connsiteY12" fmla="*/ 1516 h 22238"/>
                <a:gd name="connsiteX13" fmla="*/ 7781 w 25991"/>
                <a:gd name="connsiteY13" fmla="*/ 492 h 22238"/>
                <a:gd name="connsiteX14" fmla="*/ 6686 w 25991"/>
                <a:gd name="connsiteY14" fmla="*/ 1422 h 22238"/>
                <a:gd name="connsiteX15" fmla="*/ 5173 w 25991"/>
                <a:gd name="connsiteY15" fmla="*/ 4861 h 22238"/>
                <a:gd name="connsiteX16" fmla="*/ 5173 w 25991"/>
                <a:gd name="connsiteY16" fmla="*/ 6357 h 22238"/>
                <a:gd name="connsiteX17" fmla="*/ 0 w 25991"/>
                <a:gd name="connsiteY17" fmla="*/ 10966 h 22238"/>
                <a:gd name="connsiteX18" fmla="*/ 7018 w 25991"/>
                <a:gd name="connsiteY18" fmla="*/ 21735 h 22238"/>
                <a:gd name="connsiteX19" fmla="*/ 11503 w 25991"/>
                <a:gd name="connsiteY19" fmla="*/ 20502 h 22238"/>
                <a:gd name="connsiteX20" fmla="*/ 12059 w 25991"/>
                <a:gd name="connsiteY20" fmla="*/ 20784 h 22238"/>
                <a:gd name="connsiteX21" fmla="*/ 13016 w 25991"/>
                <a:gd name="connsiteY21" fmla="*/ 21161 h 22238"/>
                <a:gd name="connsiteX22" fmla="*/ 12877 w 25991"/>
                <a:gd name="connsiteY22" fmla="*/ 20596 h 22238"/>
                <a:gd name="connsiteX23" fmla="*/ 13016 w 25991"/>
                <a:gd name="connsiteY23" fmla="*/ 20231 h 22238"/>
                <a:gd name="connsiteX24" fmla="*/ 13416 w 25991"/>
                <a:gd name="connsiteY24" fmla="*/ 19760 h 22238"/>
                <a:gd name="connsiteX25" fmla="*/ 13973 w 25991"/>
                <a:gd name="connsiteY25" fmla="*/ 20136 h 22238"/>
                <a:gd name="connsiteX26" fmla="*/ 14251 w 25991"/>
                <a:gd name="connsiteY26" fmla="*/ 19571 h 22238"/>
                <a:gd name="connsiteX27" fmla="*/ 14390 w 25991"/>
                <a:gd name="connsiteY27" fmla="*/ 19112 h 22238"/>
                <a:gd name="connsiteX28" fmla="*/ 15486 w 25991"/>
                <a:gd name="connsiteY28" fmla="*/ 19206 h 22238"/>
                <a:gd name="connsiteX29" fmla="*/ 16042 w 25991"/>
                <a:gd name="connsiteY29" fmla="*/ 18829 h 22238"/>
                <a:gd name="connsiteX30" fmla="*/ 15903 w 25991"/>
                <a:gd name="connsiteY30" fmla="*/ 17063 h 22238"/>
                <a:gd name="connsiteX31" fmla="*/ 16442 w 25991"/>
                <a:gd name="connsiteY31" fmla="*/ 16780 h 22238"/>
                <a:gd name="connsiteX32" fmla="*/ 16581 w 25991"/>
                <a:gd name="connsiteY32" fmla="*/ 16132 h 22238"/>
                <a:gd name="connsiteX33" fmla="*/ 16999 w 25991"/>
                <a:gd name="connsiteY33" fmla="*/ 16321 h 22238"/>
                <a:gd name="connsiteX34" fmla="*/ 17694 w 25991"/>
                <a:gd name="connsiteY34" fmla="*/ 16780 h 22238"/>
                <a:gd name="connsiteX35" fmla="*/ 18233 w 25991"/>
                <a:gd name="connsiteY35" fmla="*/ 16780 h 22238"/>
                <a:gd name="connsiteX36" fmla="*/ 18929 w 25991"/>
                <a:gd name="connsiteY36" fmla="*/ 16686 h 22238"/>
                <a:gd name="connsiteX37" fmla="*/ 18651 w 25991"/>
                <a:gd name="connsiteY37" fmla="*/ 16038 h 22238"/>
                <a:gd name="connsiteX38" fmla="*/ 19207 w 25991"/>
                <a:gd name="connsiteY38" fmla="*/ 16321 h 22238"/>
                <a:gd name="connsiteX39" fmla="*/ 19746 w 25991"/>
                <a:gd name="connsiteY39" fmla="*/ 16321 h 22238"/>
                <a:gd name="connsiteX40" fmla="*/ 20303 w 25991"/>
                <a:gd name="connsiteY40" fmla="*/ 16038 h 22238"/>
                <a:gd name="connsiteX41" fmla="*/ 20442 w 25991"/>
                <a:gd name="connsiteY41" fmla="*/ 15473 h 22238"/>
                <a:gd name="connsiteX42" fmla="*/ 19468 w 25991"/>
                <a:gd name="connsiteY42" fmla="*/ 15296 h 22238"/>
                <a:gd name="connsiteX43" fmla="*/ 19207 w 25991"/>
                <a:gd name="connsiteY43" fmla="*/ 15202 h 22238"/>
                <a:gd name="connsiteX44" fmla="*/ 20303 w 25991"/>
                <a:gd name="connsiteY44" fmla="*/ 14919 h 22238"/>
                <a:gd name="connsiteX45" fmla="*/ 20720 w 25991"/>
                <a:gd name="connsiteY45" fmla="*/ 15390 h 22238"/>
                <a:gd name="connsiteX46" fmla="*/ 21399 w 25991"/>
                <a:gd name="connsiteY46" fmla="*/ 15390 h 22238"/>
                <a:gd name="connsiteX47" fmla="*/ 21816 w 25991"/>
                <a:gd name="connsiteY47" fmla="*/ 15013 h 22238"/>
                <a:gd name="connsiteX48" fmla="*/ 22094 w 25991"/>
                <a:gd name="connsiteY48" fmla="*/ 14365 h 22238"/>
                <a:gd name="connsiteX49" fmla="*/ 22494 w 25991"/>
                <a:gd name="connsiteY49" fmla="*/ 14271 h 22238"/>
                <a:gd name="connsiteX50" fmla="*/ 23190 w 25991"/>
                <a:gd name="connsiteY50" fmla="*/ 14365 h 22238"/>
                <a:gd name="connsiteX51" fmla="*/ 23607 w 25991"/>
                <a:gd name="connsiteY51" fmla="*/ 13800 h 22238"/>
                <a:gd name="connsiteX52" fmla="*/ 24425 w 25991"/>
                <a:gd name="connsiteY52" fmla="*/ 13152 h 22238"/>
                <a:gd name="connsiteX53" fmla="*/ 25520 w 25991"/>
                <a:gd name="connsiteY53" fmla="*/ 12681 h 22238"/>
                <a:gd name="connsiteX54" fmla="*/ 25520 w 25991"/>
                <a:gd name="connsiteY54" fmla="*/ 11751 h 22238"/>
                <a:gd name="connsiteX0" fmla="*/ 25520 w 25991"/>
                <a:gd name="connsiteY0" fmla="*/ 11751 h 21739"/>
                <a:gd name="connsiteX1" fmla="*/ 24703 w 25991"/>
                <a:gd name="connsiteY1" fmla="*/ 11480 h 21739"/>
                <a:gd name="connsiteX2" fmla="*/ 24842 w 25991"/>
                <a:gd name="connsiteY2" fmla="*/ 10726 h 21739"/>
                <a:gd name="connsiteX3" fmla="*/ 24286 w 25991"/>
                <a:gd name="connsiteY3" fmla="*/ 10361 h 21739"/>
                <a:gd name="connsiteX4" fmla="*/ 23607 w 25991"/>
                <a:gd name="connsiteY4" fmla="*/ 10820 h 21739"/>
                <a:gd name="connsiteX5" fmla="*/ 21955 w 25991"/>
                <a:gd name="connsiteY5" fmla="*/ 9796 h 21739"/>
                <a:gd name="connsiteX6" fmla="*/ 21677 w 25991"/>
                <a:gd name="connsiteY6" fmla="*/ 8406 h 21739"/>
                <a:gd name="connsiteX7" fmla="*/ 19746 w 25991"/>
                <a:gd name="connsiteY7" fmla="*/ 8312 h 21739"/>
                <a:gd name="connsiteX8" fmla="*/ 18929 w 25991"/>
                <a:gd name="connsiteY8" fmla="*/ 7381 h 21739"/>
                <a:gd name="connsiteX9" fmla="*/ 16042 w 25991"/>
                <a:gd name="connsiteY9" fmla="*/ 1881 h 21739"/>
                <a:gd name="connsiteX10" fmla="*/ 13155 w 25991"/>
                <a:gd name="connsiteY10" fmla="*/ 115 h 21739"/>
                <a:gd name="connsiteX11" fmla="*/ 12059 w 25991"/>
                <a:gd name="connsiteY11" fmla="*/ 492 h 21739"/>
                <a:gd name="connsiteX12" fmla="*/ 9016 w 25991"/>
                <a:gd name="connsiteY12" fmla="*/ 1516 h 21739"/>
                <a:gd name="connsiteX13" fmla="*/ 7781 w 25991"/>
                <a:gd name="connsiteY13" fmla="*/ 492 h 21739"/>
                <a:gd name="connsiteX14" fmla="*/ 6686 w 25991"/>
                <a:gd name="connsiteY14" fmla="*/ 1422 h 21739"/>
                <a:gd name="connsiteX15" fmla="*/ 5173 w 25991"/>
                <a:gd name="connsiteY15" fmla="*/ 4861 h 21739"/>
                <a:gd name="connsiteX16" fmla="*/ 5173 w 25991"/>
                <a:gd name="connsiteY16" fmla="*/ 6357 h 21739"/>
                <a:gd name="connsiteX17" fmla="*/ 0 w 25991"/>
                <a:gd name="connsiteY17" fmla="*/ 10966 h 21739"/>
                <a:gd name="connsiteX18" fmla="*/ 7018 w 25991"/>
                <a:gd name="connsiteY18" fmla="*/ 21735 h 21739"/>
                <a:gd name="connsiteX19" fmla="*/ 11503 w 25991"/>
                <a:gd name="connsiteY19" fmla="*/ 20502 h 21739"/>
                <a:gd name="connsiteX20" fmla="*/ 12059 w 25991"/>
                <a:gd name="connsiteY20" fmla="*/ 20784 h 21739"/>
                <a:gd name="connsiteX21" fmla="*/ 13016 w 25991"/>
                <a:gd name="connsiteY21" fmla="*/ 21161 h 21739"/>
                <a:gd name="connsiteX22" fmla="*/ 12877 w 25991"/>
                <a:gd name="connsiteY22" fmla="*/ 20596 h 21739"/>
                <a:gd name="connsiteX23" fmla="*/ 13016 w 25991"/>
                <a:gd name="connsiteY23" fmla="*/ 20231 h 21739"/>
                <a:gd name="connsiteX24" fmla="*/ 13416 w 25991"/>
                <a:gd name="connsiteY24" fmla="*/ 19760 h 21739"/>
                <a:gd name="connsiteX25" fmla="*/ 13973 w 25991"/>
                <a:gd name="connsiteY25" fmla="*/ 20136 h 21739"/>
                <a:gd name="connsiteX26" fmla="*/ 14251 w 25991"/>
                <a:gd name="connsiteY26" fmla="*/ 19571 h 21739"/>
                <a:gd name="connsiteX27" fmla="*/ 14390 w 25991"/>
                <a:gd name="connsiteY27" fmla="*/ 19112 h 21739"/>
                <a:gd name="connsiteX28" fmla="*/ 15486 w 25991"/>
                <a:gd name="connsiteY28" fmla="*/ 19206 h 21739"/>
                <a:gd name="connsiteX29" fmla="*/ 16042 w 25991"/>
                <a:gd name="connsiteY29" fmla="*/ 18829 h 21739"/>
                <a:gd name="connsiteX30" fmla="*/ 15903 w 25991"/>
                <a:gd name="connsiteY30" fmla="*/ 17063 h 21739"/>
                <a:gd name="connsiteX31" fmla="*/ 16442 w 25991"/>
                <a:gd name="connsiteY31" fmla="*/ 16780 h 21739"/>
                <a:gd name="connsiteX32" fmla="*/ 16581 w 25991"/>
                <a:gd name="connsiteY32" fmla="*/ 16132 h 21739"/>
                <a:gd name="connsiteX33" fmla="*/ 16999 w 25991"/>
                <a:gd name="connsiteY33" fmla="*/ 16321 h 21739"/>
                <a:gd name="connsiteX34" fmla="*/ 17694 w 25991"/>
                <a:gd name="connsiteY34" fmla="*/ 16780 h 21739"/>
                <a:gd name="connsiteX35" fmla="*/ 18233 w 25991"/>
                <a:gd name="connsiteY35" fmla="*/ 16780 h 21739"/>
                <a:gd name="connsiteX36" fmla="*/ 18929 w 25991"/>
                <a:gd name="connsiteY36" fmla="*/ 16686 h 21739"/>
                <a:gd name="connsiteX37" fmla="*/ 18651 w 25991"/>
                <a:gd name="connsiteY37" fmla="*/ 16038 h 21739"/>
                <a:gd name="connsiteX38" fmla="*/ 19207 w 25991"/>
                <a:gd name="connsiteY38" fmla="*/ 16321 h 21739"/>
                <a:gd name="connsiteX39" fmla="*/ 19746 w 25991"/>
                <a:gd name="connsiteY39" fmla="*/ 16321 h 21739"/>
                <a:gd name="connsiteX40" fmla="*/ 20303 w 25991"/>
                <a:gd name="connsiteY40" fmla="*/ 16038 h 21739"/>
                <a:gd name="connsiteX41" fmla="*/ 20442 w 25991"/>
                <a:gd name="connsiteY41" fmla="*/ 15473 h 21739"/>
                <a:gd name="connsiteX42" fmla="*/ 19468 w 25991"/>
                <a:gd name="connsiteY42" fmla="*/ 15296 h 21739"/>
                <a:gd name="connsiteX43" fmla="*/ 19207 w 25991"/>
                <a:gd name="connsiteY43" fmla="*/ 15202 h 21739"/>
                <a:gd name="connsiteX44" fmla="*/ 20303 w 25991"/>
                <a:gd name="connsiteY44" fmla="*/ 14919 h 21739"/>
                <a:gd name="connsiteX45" fmla="*/ 20720 w 25991"/>
                <a:gd name="connsiteY45" fmla="*/ 15390 h 21739"/>
                <a:gd name="connsiteX46" fmla="*/ 21399 w 25991"/>
                <a:gd name="connsiteY46" fmla="*/ 15390 h 21739"/>
                <a:gd name="connsiteX47" fmla="*/ 21816 w 25991"/>
                <a:gd name="connsiteY47" fmla="*/ 15013 h 21739"/>
                <a:gd name="connsiteX48" fmla="*/ 22094 w 25991"/>
                <a:gd name="connsiteY48" fmla="*/ 14365 h 21739"/>
                <a:gd name="connsiteX49" fmla="*/ 22494 w 25991"/>
                <a:gd name="connsiteY49" fmla="*/ 14271 h 21739"/>
                <a:gd name="connsiteX50" fmla="*/ 23190 w 25991"/>
                <a:gd name="connsiteY50" fmla="*/ 14365 h 21739"/>
                <a:gd name="connsiteX51" fmla="*/ 23607 w 25991"/>
                <a:gd name="connsiteY51" fmla="*/ 13800 h 21739"/>
                <a:gd name="connsiteX52" fmla="*/ 24425 w 25991"/>
                <a:gd name="connsiteY52" fmla="*/ 13152 h 21739"/>
                <a:gd name="connsiteX53" fmla="*/ 25520 w 25991"/>
                <a:gd name="connsiteY53" fmla="*/ 12681 h 21739"/>
                <a:gd name="connsiteX54" fmla="*/ 25520 w 25991"/>
                <a:gd name="connsiteY54" fmla="*/ 11751 h 21739"/>
                <a:gd name="connsiteX0" fmla="*/ 25520 w 25991"/>
                <a:gd name="connsiteY0" fmla="*/ 11751 h 21738"/>
                <a:gd name="connsiteX1" fmla="*/ 24703 w 25991"/>
                <a:gd name="connsiteY1" fmla="*/ 11480 h 21738"/>
                <a:gd name="connsiteX2" fmla="*/ 24842 w 25991"/>
                <a:gd name="connsiteY2" fmla="*/ 10726 h 21738"/>
                <a:gd name="connsiteX3" fmla="*/ 24286 w 25991"/>
                <a:gd name="connsiteY3" fmla="*/ 10361 h 21738"/>
                <a:gd name="connsiteX4" fmla="*/ 23607 w 25991"/>
                <a:gd name="connsiteY4" fmla="*/ 10820 h 21738"/>
                <a:gd name="connsiteX5" fmla="*/ 21955 w 25991"/>
                <a:gd name="connsiteY5" fmla="*/ 9796 h 21738"/>
                <a:gd name="connsiteX6" fmla="*/ 21677 w 25991"/>
                <a:gd name="connsiteY6" fmla="*/ 8406 h 21738"/>
                <a:gd name="connsiteX7" fmla="*/ 19746 w 25991"/>
                <a:gd name="connsiteY7" fmla="*/ 8312 h 21738"/>
                <a:gd name="connsiteX8" fmla="*/ 18929 w 25991"/>
                <a:gd name="connsiteY8" fmla="*/ 7381 h 21738"/>
                <a:gd name="connsiteX9" fmla="*/ 16042 w 25991"/>
                <a:gd name="connsiteY9" fmla="*/ 1881 h 21738"/>
                <a:gd name="connsiteX10" fmla="*/ 13155 w 25991"/>
                <a:gd name="connsiteY10" fmla="*/ 115 h 21738"/>
                <a:gd name="connsiteX11" fmla="*/ 12059 w 25991"/>
                <a:gd name="connsiteY11" fmla="*/ 492 h 21738"/>
                <a:gd name="connsiteX12" fmla="*/ 9016 w 25991"/>
                <a:gd name="connsiteY12" fmla="*/ 1516 h 21738"/>
                <a:gd name="connsiteX13" fmla="*/ 7781 w 25991"/>
                <a:gd name="connsiteY13" fmla="*/ 492 h 21738"/>
                <a:gd name="connsiteX14" fmla="*/ 6686 w 25991"/>
                <a:gd name="connsiteY14" fmla="*/ 1422 h 21738"/>
                <a:gd name="connsiteX15" fmla="*/ 5173 w 25991"/>
                <a:gd name="connsiteY15" fmla="*/ 4861 h 21738"/>
                <a:gd name="connsiteX16" fmla="*/ 5173 w 25991"/>
                <a:gd name="connsiteY16" fmla="*/ 6357 h 21738"/>
                <a:gd name="connsiteX17" fmla="*/ 0 w 25991"/>
                <a:gd name="connsiteY17" fmla="*/ 10966 h 21738"/>
                <a:gd name="connsiteX18" fmla="*/ 7018 w 25991"/>
                <a:gd name="connsiteY18" fmla="*/ 21735 h 21738"/>
                <a:gd name="connsiteX19" fmla="*/ 11503 w 25991"/>
                <a:gd name="connsiteY19" fmla="*/ 20502 h 21738"/>
                <a:gd name="connsiteX20" fmla="*/ 12059 w 25991"/>
                <a:gd name="connsiteY20" fmla="*/ 20784 h 21738"/>
                <a:gd name="connsiteX21" fmla="*/ 13016 w 25991"/>
                <a:gd name="connsiteY21" fmla="*/ 21161 h 21738"/>
                <a:gd name="connsiteX22" fmla="*/ 12877 w 25991"/>
                <a:gd name="connsiteY22" fmla="*/ 20596 h 21738"/>
                <a:gd name="connsiteX23" fmla="*/ 13016 w 25991"/>
                <a:gd name="connsiteY23" fmla="*/ 20231 h 21738"/>
                <a:gd name="connsiteX24" fmla="*/ 13416 w 25991"/>
                <a:gd name="connsiteY24" fmla="*/ 19760 h 21738"/>
                <a:gd name="connsiteX25" fmla="*/ 13973 w 25991"/>
                <a:gd name="connsiteY25" fmla="*/ 20136 h 21738"/>
                <a:gd name="connsiteX26" fmla="*/ 14251 w 25991"/>
                <a:gd name="connsiteY26" fmla="*/ 19571 h 21738"/>
                <a:gd name="connsiteX27" fmla="*/ 14390 w 25991"/>
                <a:gd name="connsiteY27" fmla="*/ 19112 h 21738"/>
                <a:gd name="connsiteX28" fmla="*/ 15486 w 25991"/>
                <a:gd name="connsiteY28" fmla="*/ 19206 h 21738"/>
                <a:gd name="connsiteX29" fmla="*/ 16042 w 25991"/>
                <a:gd name="connsiteY29" fmla="*/ 18829 h 21738"/>
                <a:gd name="connsiteX30" fmla="*/ 15903 w 25991"/>
                <a:gd name="connsiteY30" fmla="*/ 17063 h 21738"/>
                <a:gd name="connsiteX31" fmla="*/ 16442 w 25991"/>
                <a:gd name="connsiteY31" fmla="*/ 16780 h 21738"/>
                <a:gd name="connsiteX32" fmla="*/ 16581 w 25991"/>
                <a:gd name="connsiteY32" fmla="*/ 16132 h 21738"/>
                <a:gd name="connsiteX33" fmla="*/ 16999 w 25991"/>
                <a:gd name="connsiteY33" fmla="*/ 16321 h 21738"/>
                <a:gd name="connsiteX34" fmla="*/ 17694 w 25991"/>
                <a:gd name="connsiteY34" fmla="*/ 16780 h 21738"/>
                <a:gd name="connsiteX35" fmla="*/ 18233 w 25991"/>
                <a:gd name="connsiteY35" fmla="*/ 16780 h 21738"/>
                <a:gd name="connsiteX36" fmla="*/ 18929 w 25991"/>
                <a:gd name="connsiteY36" fmla="*/ 16686 h 21738"/>
                <a:gd name="connsiteX37" fmla="*/ 18651 w 25991"/>
                <a:gd name="connsiteY37" fmla="*/ 16038 h 21738"/>
                <a:gd name="connsiteX38" fmla="*/ 19207 w 25991"/>
                <a:gd name="connsiteY38" fmla="*/ 16321 h 21738"/>
                <a:gd name="connsiteX39" fmla="*/ 19746 w 25991"/>
                <a:gd name="connsiteY39" fmla="*/ 16321 h 21738"/>
                <a:gd name="connsiteX40" fmla="*/ 20303 w 25991"/>
                <a:gd name="connsiteY40" fmla="*/ 16038 h 21738"/>
                <a:gd name="connsiteX41" fmla="*/ 20442 w 25991"/>
                <a:gd name="connsiteY41" fmla="*/ 15473 h 21738"/>
                <a:gd name="connsiteX42" fmla="*/ 19468 w 25991"/>
                <a:gd name="connsiteY42" fmla="*/ 15296 h 21738"/>
                <a:gd name="connsiteX43" fmla="*/ 19207 w 25991"/>
                <a:gd name="connsiteY43" fmla="*/ 15202 h 21738"/>
                <a:gd name="connsiteX44" fmla="*/ 20303 w 25991"/>
                <a:gd name="connsiteY44" fmla="*/ 14919 h 21738"/>
                <a:gd name="connsiteX45" fmla="*/ 20720 w 25991"/>
                <a:gd name="connsiteY45" fmla="*/ 15390 h 21738"/>
                <a:gd name="connsiteX46" fmla="*/ 21399 w 25991"/>
                <a:gd name="connsiteY46" fmla="*/ 15390 h 21738"/>
                <a:gd name="connsiteX47" fmla="*/ 21816 w 25991"/>
                <a:gd name="connsiteY47" fmla="*/ 15013 h 21738"/>
                <a:gd name="connsiteX48" fmla="*/ 22094 w 25991"/>
                <a:gd name="connsiteY48" fmla="*/ 14365 h 21738"/>
                <a:gd name="connsiteX49" fmla="*/ 22494 w 25991"/>
                <a:gd name="connsiteY49" fmla="*/ 14271 h 21738"/>
                <a:gd name="connsiteX50" fmla="*/ 23190 w 25991"/>
                <a:gd name="connsiteY50" fmla="*/ 14365 h 21738"/>
                <a:gd name="connsiteX51" fmla="*/ 23607 w 25991"/>
                <a:gd name="connsiteY51" fmla="*/ 13800 h 21738"/>
                <a:gd name="connsiteX52" fmla="*/ 24425 w 25991"/>
                <a:gd name="connsiteY52" fmla="*/ 13152 h 21738"/>
                <a:gd name="connsiteX53" fmla="*/ 25520 w 25991"/>
                <a:gd name="connsiteY53" fmla="*/ 12681 h 21738"/>
                <a:gd name="connsiteX54" fmla="*/ 25520 w 25991"/>
                <a:gd name="connsiteY54" fmla="*/ 11751 h 21738"/>
                <a:gd name="connsiteX0" fmla="*/ 20740 w 21211"/>
                <a:gd name="connsiteY0" fmla="*/ 11751 h 22054"/>
                <a:gd name="connsiteX1" fmla="*/ 19923 w 21211"/>
                <a:gd name="connsiteY1" fmla="*/ 11480 h 22054"/>
                <a:gd name="connsiteX2" fmla="*/ 20062 w 21211"/>
                <a:gd name="connsiteY2" fmla="*/ 10726 h 22054"/>
                <a:gd name="connsiteX3" fmla="*/ 19506 w 21211"/>
                <a:gd name="connsiteY3" fmla="*/ 10361 h 22054"/>
                <a:gd name="connsiteX4" fmla="*/ 18827 w 21211"/>
                <a:gd name="connsiteY4" fmla="*/ 10820 h 22054"/>
                <a:gd name="connsiteX5" fmla="*/ 17175 w 21211"/>
                <a:gd name="connsiteY5" fmla="*/ 9796 h 22054"/>
                <a:gd name="connsiteX6" fmla="*/ 16897 w 21211"/>
                <a:gd name="connsiteY6" fmla="*/ 8406 h 22054"/>
                <a:gd name="connsiteX7" fmla="*/ 14966 w 21211"/>
                <a:gd name="connsiteY7" fmla="*/ 8312 h 22054"/>
                <a:gd name="connsiteX8" fmla="*/ 14149 w 21211"/>
                <a:gd name="connsiteY8" fmla="*/ 7381 h 22054"/>
                <a:gd name="connsiteX9" fmla="*/ 11262 w 21211"/>
                <a:gd name="connsiteY9" fmla="*/ 1881 h 22054"/>
                <a:gd name="connsiteX10" fmla="*/ 8375 w 21211"/>
                <a:gd name="connsiteY10" fmla="*/ 115 h 22054"/>
                <a:gd name="connsiteX11" fmla="*/ 7279 w 21211"/>
                <a:gd name="connsiteY11" fmla="*/ 492 h 22054"/>
                <a:gd name="connsiteX12" fmla="*/ 4236 w 21211"/>
                <a:gd name="connsiteY12" fmla="*/ 1516 h 22054"/>
                <a:gd name="connsiteX13" fmla="*/ 3001 w 21211"/>
                <a:gd name="connsiteY13" fmla="*/ 492 h 22054"/>
                <a:gd name="connsiteX14" fmla="*/ 1906 w 21211"/>
                <a:gd name="connsiteY14" fmla="*/ 1422 h 22054"/>
                <a:gd name="connsiteX15" fmla="*/ 393 w 21211"/>
                <a:gd name="connsiteY15" fmla="*/ 4861 h 22054"/>
                <a:gd name="connsiteX16" fmla="*/ 393 w 21211"/>
                <a:gd name="connsiteY16" fmla="*/ 6357 h 22054"/>
                <a:gd name="connsiteX17" fmla="*/ 3323 w 21211"/>
                <a:gd name="connsiteY17" fmla="*/ 13744 h 22054"/>
                <a:gd name="connsiteX18" fmla="*/ 2238 w 21211"/>
                <a:gd name="connsiteY18" fmla="*/ 21735 h 22054"/>
                <a:gd name="connsiteX19" fmla="*/ 6723 w 21211"/>
                <a:gd name="connsiteY19" fmla="*/ 20502 h 22054"/>
                <a:gd name="connsiteX20" fmla="*/ 7279 w 21211"/>
                <a:gd name="connsiteY20" fmla="*/ 20784 h 22054"/>
                <a:gd name="connsiteX21" fmla="*/ 8236 w 21211"/>
                <a:gd name="connsiteY21" fmla="*/ 21161 h 22054"/>
                <a:gd name="connsiteX22" fmla="*/ 8097 w 21211"/>
                <a:gd name="connsiteY22" fmla="*/ 20596 h 22054"/>
                <a:gd name="connsiteX23" fmla="*/ 8236 w 21211"/>
                <a:gd name="connsiteY23" fmla="*/ 20231 h 22054"/>
                <a:gd name="connsiteX24" fmla="*/ 8636 w 21211"/>
                <a:gd name="connsiteY24" fmla="*/ 19760 h 22054"/>
                <a:gd name="connsiteX25" fmla="*/ 9193 w 21211"/>
                <a:gd name="connsiteY25" fmla="*/ 20136 h 22054"/>
                <a:gd name="connsiteX26" fmla="*/ 9471 w 21211"/>
                <a:gd name="connsiteY26" fmla="*/ 19571 h 22054"/>
                <a:gd name="connsiteX27" fmla="*/ 9610 w 21211"/>
                <a:gd name="connsiteY27" fmla="*/ 19112 h 22054"/>
                <a:gd name="connsiteX28" fmla="*/ 10706 w 21211"/>
                <a:gd name="connsiteY28" fmla="*/ 19206 h 22054"/>
                <a:gd name="connsiteX29" fmla="*/ 11262 w 21211"/>
                <a:gd name="connsiteY29" fmla="*/ 18829 h 22054"/>
                <a:gd name="connsiteX30" fmla="*/ 11123 w 21211"/>
                <a:gd name="connsiteY30" fmla="*/ 17063 h 22054"/>
                <a:gd name="connsiteX31" fmla="*/ 11662 w 21211"/>
                <a:gd name="connsiteY31" fmla="*/ 16780 h 22054"/>
                <a:gd name="connsiteX32" fmla="*/ 11801 w 21211"/>
                <a:gd name="connsiteY32" fmla="*/ 16132 h 22054"/>
                <a:gd name="connsiteX33" fmla="*/ 12219 w 21211"/>
                <a:gd name="connsiteY33" fmla="*/ 16321 h 22054"/>
                <a:gd name="connsiteX34" fmla="*/ 12914 w 21211"/>
                <a:gd name="connsiteY34" fmla="*/ 16780 h 22054"/>
                <a:gd name="connsiteX35" fmla="*/ 13453 w 21211"/>
                <a:gd name="connsiteY35" fmla="*/ 16780 h 22054"/>
                <a:gd name="connsiteX36" fmla="*/ 14149 w 21211"/>
                <a:gd name="connsiteY36" fmla="*/ 16686 h 22054"/>
                <a:gd name="connsiteX37" fmla="*/ 13871 w 21211"/>
                <a:gd name="connsiteY37" fmla="*/ 16038 h 22054"/>
                <a:gd name="connsiteX38" fmla="*/ 14427 w 21211"/>
                <a:gd name="connsiteY38" fmla="*/ 16321 h 22054"/>
                <a:gd name="connsiteX39" fmla="*/ 14966 w 21211"/>
                <a:gd name="connsiteY39" fmla="*/ 16321 h 22054"/>
                <a:gd name="connsiteX40" fmla="*/ 15523 w 21211"/>
                <a:gd name="connsiteY40" fmla="*/ 16038 h 22054"/>
                <a:gd name="connsiteX41" fmla="*/ 15662 w 21211"/>
                <a:gd name="connsiteY41" fmla="*/ 15473 h 22054"/>
                <a:gd name="connsiteX42" fmla="*/ 14688 w 21211"/>
                <a:gd name="connsiteY42" fmla="*/ 15296 h 22054"/>
                <a:gd name="connsiteX43" fmla="*/ 14427 w 21211"/>
                <a:gd name="connsiteY43" fmla="*/ 15202 h 22054"/>
                <a:gd name="connsiteX44" fmla="*/ 15523 w 21211"/>
                <a:gd name="connsiteY44" fmla="*/ 14919 h 22054"/>
                <a:gd name="connsiteX45" fmla="*/ 15940 w 21211"/>
                <a:gd name="connsiteY45" fmla="*/ 15390 h 22054"/>
                <a:gd name="connsiteX46" fmla="*/ 16619 w 21211"/>
                <a:gd name="connsiteY46" fmla="*/ 15390 h 22054"/>
                <a:gd name="connsiteX47" fmla="*/ 17036 w 21211"/>
                <a:gd name="connsiteY47" fmla="*/ 15013 h 22054"/>
                <a:gd name="connsiteX48" fmla="*/ 17314 w 21211"/>
                <a:gd name="connsiteY48" fmla="*/ 14365 h 22054"/>
                <a:gd name="connsiteX49" fmla="*/ 17714 w 21211"/>
                <a:gd name="connsiteY49" fmla="*/ 14271 h 22054"/>
                <a:gd name="connsiteX50" fmla="*/ 18410 w 21211"/>
                <a:gd name="connsiteY50" fmla="*/ 14365 h 22054"/>
                <a:gd name="connsiteX51" fmla="*/ 18827 w 21211"/>
                <a:gd name="connsiteY51" fmla="*/ 13800 h 22054"/>
                <a:gd name="connsiteX52" fmla="*/ 19645 w 21211"/>
                <a:gd name="connsiteY52" fmla="*/ 13152 h 22054"/>
                <a:gd name="connsiteX53" fmla="*/ 20740 w 21211"/>
                <a:gd name="connsiteY53" fmla="*/ 12681 h 22054"/>
                <a:gd name="connsiteX54" fmla="*/ 20740 w 21211"/>
                <a:gd name="connsiteY54" fmla="*/ 11751 h 22054"/>
                <a:gd name="connsiteX0" fmla="*/ 23244 w 23715"/>
                <a:gd name="connsiteY0" fmla="*/ 11751 h 22019"/>
                <a:gd name="connsiteX1" fmla="*/ 22427 w 23715"/>
                <a:gd name="connsiteY1" fmla="*/ 11480 h 22019"/>
                <a:gd name="connsiteX2" fmla="*/ 22566 w 23715"/>
                <a:gd name="connsiteY2" fmla="*/ 10726 h 22019"/>
                <a:gd name="connsiteX3" fmla="*/ 22010 w 23715"/>
                <a:gd name="connsiteY3" fmla="*/ 10361 h 22019"/>
                <a:gd name="connsiteX4" fmla="*/ 21331 w 23715"/>
                <a:gd name="connsiteY4" fmla="*/ 10820 h 22019"/>
                <a:gd name="connsiteX5" fmla="*/ 19679 w 23715"/>
                <a:gd name="connsiteY5" fmla="*/ 9796 h 22019"/>
                <a:gd name="connsiteX6" fmla="*/ 19401 w 23715"/>
                <a:gd name="connsiteY6" fmla="*/ 8406 h 22019"/>
                <a:gd name="connsiteX7" fmla="*/ 17470 w 23715"/>
                <a:gd name="connsiteY7" fmla="*/ 8312 h 22019"/>
                <a:gd name="connsiteX8" fmla="*/ 16653 w 23715"/>
                <a:gd name="connsiteY8" fmla="*/ 7381 h 22019"/>
                <a:gd name="connsiteX9" fmla="*/ 13766 w 23715"/>
                <a:gd name="connsiteY9" fmla="*/ 1881 h 22019"/>
                <a:gd name="connsiteX10" fmla="*/ 10879 w 23715"/>
                <a:gd name="connsiteY10" fmla="*/ 115 h 22019"/>
                <a:gd name="connsiteX11" fmla="*/ 9783 w 23715"/>
                <a:gd name="connsiteY11" fmla="*/ 492 h 22019"/>
                <a:gd name="connsiteX12" fmla="*/ 6740 w 23715"/>
                <a:gd name="connsiteY12" fmla="*/ 1516 h 22019"/>
                <a:gd name="connsiteX13" fmla="*/ 5505 w 23715"/>
                <a:gd name="connsiteY13" fmla="*/ 492 h 22019"/>
                <a:gd name="connsiteX14" fmla="*/ 4410 w 23715"/>
                <a:gd name="connsiteY14" fmla="*/ 1422 h 22019"/>
                <a:gd name="connsiteX15" fmla="*/ 2897 w 23715"/>
                <a:gd name="connsiteY15" fmla="*/ 4861 h 22019"/>
                <a:gd name="connsiteX16" fmla="*/ 2897 w 23715"/>
                <a:gd name="connsiteY16" fmla="*/ 6357 h 22019"/>
                <a:gd name="connsiteX17" fmla="*/ 0 w 23715"/>
                <a:gd name="connsiteY17" fmla="*/ 14300 h 22019"/>
                <a:gd name="connsiteX18" fmla="*/ 4742 w 23715"/>
                <a:gd name="connsiteY18" fmla="*/ 21735 h 22019"/>
                <a:gd name="connsiteX19" fmla="*/ 9227 w 23715"/>
                <a:gd name="connsiteY19" fmla="*/ 20502 h 22019"/>
                <a:gd name="connsiteX20" fmla="*/ 9783 w 23715"/>
                <a:gd name="connsiteY20" fmla="*/ 20784 h 22019"/>
                <a:gd name="connsiteX21" fmla="*/ 10740 w 23715"/>
                <a:gd name="connsiteY21" fmla="*/ 21161 h 22019"/>
                <a:gd name="connsiteX22" fmla="*/ 10601 w 23715"/>
                <a:gd name="connsiteY22" fmla="*/ 20596 h 22019"/>
                <a:gd name="connsiteX23" fmla="*/ 10740 w 23715"/>
                <a:gd name="connsiteY23" fmla="*/ 20231 h 22019"/>
                <a:gd name="connsiteX24" fmla="*/ 11140 w 23715"/>
                <a:gd name="connsiteY24" fmla="*/ 19760 h 22019"/>
                <a:gd name="connsiteX25" fmla="*/ 11697 w 23715"/>
                <a:gd name="connsiteY25" fmla="*/ 20136 h 22019"/>
                <a:gd name="connsiteX26" fmla="*/ 11975 w 23715"/>
                <a:gd name="connsiteY26" fmla="*/ 19571 h 22019"/>
                <a:gd name="connsiteX27" fmla="*/ 12114 w 23715"/>
                <a:gd name="connsiteY27" fmla="*/ 19112 h 22019"/>
                <a:gd name="connsiteX28" fmla="*/ 13210 w 23715"/>
                <a:gd name="connsiteY28" fmla="*/ 19206 h 22019"/>
                <a:gd name="connsiteX29" fmla="*/ 13766 w 23715"/>
                <a:gd name="connsiteY29" fmla="*/ 18829 h 22019"/>
                <a:gd name="connsiteX30" fmla="*/ 13627 w 23715"/>
                <a:gd name="connsiteY30" fmla="*/ 17063 h 22019"/>
                <a:gd name="connsiteX31" fmla="*/ 14166 w 23715"/>
                <a:gd name="connsiteY31" fmla="*/ 16780 h 22019"/>
                <a:gd name="connsiteX32" fmla="*/ 14305 w 23715"/>
                <a:gd name="connsiteY32" fmla="*/ 16132 h 22019"/>
                <a:gd name="connsiteX33" fmla="*/ 14723 w 23715"/>
                <a:gd name="connsiteY33" fmla="*/ 16321 h 22019"/>
                <a:gd name="connsiteX34" fmla="*/ 15418 w 23715"/>
                <a:gd name="connsiteY34" fmla="*/ 16780 h 22019"/>
                <a:gd name="connsiteX35" fmla="*/ 15957 w 23715"/>
                <a:gd name="connsiteY35" fmla="*/ 16780 h 22019"/>
                <a:gd name="connsiteX36" fmla="*/ 16653 w 23715"/>
                <a:gd name="connsiteY36" fmla="*/ 16686 h 22019"/>
                <a:gd name="connsiteX37" fmla="*/ 16375 w 23715"/>
                <a:gd name="connsiteY37" fmla="*/ 16038 h 22019"/>
                <a:gd name="connsiteX38" fmla="*/ 16931 w 23715"/>
                <a:gd name="connsiteY38" fmla="*/ 16321 h 22019"/>
                <a:gd name="connsiteX39" fmla="*/ 17470 w 23715"/>
                <a:gd name="connsiteY39" fmla="*/ 16321 h 22019"/>
                <a:gd name="connsiteX40" fmla="*/ 18027 w 23715"/>
                <a:gd name="connsiteY40" fmla="*/ 16038 h 22019"/>
                <a:gd name="connsiteX41" fmla="*/ 18166 w 23715"/>
                <a:gd name="connsiteY41" fmla="*/ 15473 h 22019"/>
                <a:gd name="connsiteX42" fmla="*/ 17192 w 23715"/>
                <a:gd name="connsiteY42" fmla="*/ 15296 h 22019"/>
                <a:gd name="connsiteX43" fmla="*/ 16931 w 23715"/>
                <a:gd name="connsiteY43" fmla="*/ 15202 h 22019"/>
                <a:gd name="connsiteX44" fmla="*/ 18027 w 23715"/>
                <a:gd name="connsiteY44" fmla="*/ 14919 h 22019"/>
                <a:gd name="connsiteX45" fmla="*/ 18444 w 23715"/>
                <a:gd name="connsiteY45" fmla="*/ 15390 h 22019"/>
                <a:gd name="connsiteX46" fmla="*/ 19123 w 23715"/>
                <a:gd name="connsiteY46" fmla="*/ 15390 h 22019"/>
                <a:gd name="connsiteX47" fmla="*/ 19540 w 23715"/>
                <a:gd name="connsiteY47" fmla="*/ 15013 h 22019"/>
                <a:gd name="connsiteX48" fmla="*/ 19818 w 23715"/>
                <a:gd name="connsiteY48" fmla="*/ 14365 h 22019"/>
                <a:gd name="connsiteX49" fmla="*/ 20218 w 23715"/>
                <a:gd name="connsiteY49" fmla="*/ 14271 h 22019"/>
                <a:gd name="connsiteX50" fmla="*/ 20914 w 23715"/>
                <a:gd name="connsiteY50" fmla="*/ 14365 h 22019"/>
                <a:gd name="connsiteX51" fmla="*/ 21331 w 23715"/>
                <a:gd name="connsiteY51" fmla="*/ 13800 h 22019"/>
                <a:gd name="connsiteX52" fmla="*/ 22149 w 23715"/>
                <a:gd name="connsiteY52" fmla="*/ 13152 h 22019"/>
                <a:gd name="connsiteX53" fmla="*/ 23244 w 23715"/>
                <a:gd name="connsiteY53" fmla="*/ 12681 h 22019"/>
                <a:gd name="connsiteX54" fmla="*/ 23244 w 23715"/>
                <a:gd name="connsiteY54" fmla="*/ 11751 h 22019"/>
                <a:gd name="connsiteX0" fmla="*/ 23277 w 23748"/>
                <a:gd name="connsiteY0" fmla="*/ 11751 h 22942"/>
                <a:gd name="connsiteX1" fmla="*/ 22460 w 23748"/>
                <a:gd name="connsiteY1" fmla="*/ 11480 h 22942"/>
                <a:gd name="connsiteX2" fmla="*/ 22599 w 23748"/>
                <a:gd name="connsiteY2" fmla="*/ 10726 h 22942"/>
                <a:gd name="connsiteX3" fmla="*/ 22043 w 23748"/>
                <a:gd name="connsiteY3" fmla="*/ 10361 h 22942"/>
                <a:gd name="connsiteX4" fmla="*/ 21364 w 23748"/>
                <a:gd name="connsiteY4" fmla="*/ 10820 h 22942"/>
                <a:gd name="connsiteX5" fmla="*/ 19712 w 23748"/>
                <a:gd name="connsiteY5" fmla="*/ 9796 h 22942"/>
                <a:gd name="connsiteX6" fmla="*/ 19434 w 23748"/>
                <a:gd name="connsiteY6" fmla="*/ 8406 h 22942"/>
                <a:gd name="connsiteX7" fmla="*/ 17503 w 23748"/>
                <a:gd name="connsiteY7" fmla="*/ 8312 h 22942"/>
                <a:gd name="connsiteX8" fmla="*/ 16686 w 23748"/>
                <a:gd name="connsiteY8" fmla="*/ 7381 h 22942"/>
                <a:gd name="connsiteX9" fmla="*/ 13799 w 23748"/>
                <a:gd name="connsiteY9" fmla="*/ 1881 h 22942"/>
                <a:gd name="connsiteX10" fmla="*/ 10912 w 23748"/>
                <a:gd name="connsiteY10" fmla="*/ 115 h 22942"/>
                <a:gd name="connsiteX11" fmla="*/ 9816 w 23748"/>
                <a:gd name="connsiteY11" fmla="*/ 492 h 22942"/>
                <a:gd name="connsiteX12" fmla="*/ 6773 w 23748"/>
                <a:gd name="connsiteY12" fmla="*/ 1516 h 22942"/>
                <a:gd name="connsiteX13" fmla="*/ 5538 w 23748"/>
                <a:gd name="connsiteY13" fmla="*/ 492 h 22942"/>
                <a:gd name="connsiteX14" fmla="*/ 4443 w 23748"/>
                <a:gd name="connsiteY14" fmla="*/ 1422 h 22942"/>
                <a:gd name="connsiteX15" fmla="*/ 2930 w 23748"/>
                <a:gd name="connsiteY15" fmla="*/ 4861 h 22942"/>
                <a:gd name="connsiteX16" fmla="*/ 2930 w 23748"/>
                <a:gd name="connsiteY16" fmla="*/ 6357 h 22942"/>
                <a:gd name="connsiteX17" fmla="*/ 33 w 23748"/>
                <a:gd name="connsiteY17" fmla="*/ 14300 h 22942"/>
                <a:gd name="connsiteX18" fmla="*/ 5139 w 23748"/>
                <a:gd name="connsiteY18" fmla="*/ 22723 h 22942"/>
                <a:gd name="connsiteX19" fmla="*/ 9260 w 23748"/>
                <a:gd name="connsiteY19" fmla="*/ 20502 h 22942"/>
                <a:gd name="connsiteX20" fmla="*/ 9816 w 23748"/>
                <a:gd name="connsiteY20" fmla="*/ 20784 h 22942"/>
                <a:gd name="connsiteX21" fmla="*/ 10773 w 23748"/>
                <a:gd name="connsiteY21" fmla="*/ 21161 h 22942"/>
                <a:gd name="connsiteX22" fmla="*/ 10634 w 23748"/>
                <a:gd name="connsiteY22" fmla="*/ 20596 h 22942"/>
                <a:gd name="connsiteX23" fmla="*/ 10773 w 23748"/>
                <a:gd name="connsiteY23" fmla="*/ 20231 h 22942"/>
                <a:gd name="connsiteX24" fmla="*/ 11173 w 23748"/>
                <a:gd name="connsiteY24" fmla="*/ 19760 h 22942"/>
                <a:gd name="connsiteX25" fmla="*/ 11730 w 23748"/>
                <a:gd name="connsiteY25" fmla="*/ 20136 h 22942"/>
                <a:gd name="connsiteX26" fmla="*/ 12008 w 23748"/>
                <a:gd name="connsiteY26" fmla="*/ 19571 h 22942"/>
                <a:gd name="connsiteX27" fmla="*/ 12147 w 23748"/>
                <a:gd name="connsiteY27" fmla="*/ 19112 h 22942"/>
                <a:gd name="connsiteX28" fmla="*/ 13243 w 23748"/>
                <a:gd name="connsiteY28" fmla="*/ 19206 h 22942"/>
                <a:gd name="connsiteX29" fmla="*/ 13799 w 23748"/>
                <a:gd name="connsiteY29" fmla="*/ 18829 h 22942"/>
                <a:gd name="connsiteX30" fmla="*/ 13660 w 23748"/>
                <a:gd name="connsiteY30" fmla="*/ 17063 h 22942"/>
                <a:gd name="connsiteX31" fmla="*/ 14199 w 23748"/>
                <a:gd name="connsiteY31" fmla="*/ 16780 h 22942"/>
                <a:gd name="connsiteX32" fmla="*/ 14338 w 23748"/>
                <a:gd name="connsiteY32" fmla="*/ 16132 h 22942"/>
                <a:gd name="connsiteX33" fmla="*/ 14756 w 23748"/>
                <a:gd name="connsiteY33" fmla="*/ 16321 h 22942"/>
                <a:gd name="connsiteX34" fmla="*/ 15451 w 23748"/>
                <a:gd name="connsiteY34" fmla="*/ 16780 h 22942"/>
                <a:gd name="connsiteX35" fmla="*/ 15990 w 23748"/>
                <a:gd name="connsiteY35" fmla="*/ 16780 h 22942"/>
                <a:gd name="connsiteX36" fmla="*/ 16686 w 23748"/>
                <a:gd name="connsiteY36" fmla="*/ 16686 h 22942"/>
                <a:gd name="connsiteX37" fmla="*/ 16408 w 23748"/>
                <a:gd name="connsiteY37" fmla="*/ 16038 h 22942"/>
                <a:gd name="connsiteX38" fmla="*/ 16964 w 23748"/>
                <a:gd name="connsiteY38" fmla="*/ 16321 h 22942"/>
                <a:gd name="connsiteX39" fmla="*/ 17503 w 23748"/>
                <a:gd name="connsiteY39" fmla="*/ 16321 h 22942"/>
                <a:gd name="connsiteX40" fmla="*/ 18060 w 23748"/>
                <a:gd name="connsiteY40" fmla="*/ 16038 h 22942"/>
                <a:gd name="connsiteX41" fmla="*/ 18199 w 23748"/>
                <a:gd name="connsiteY41" fmla="*/ 15473 h 22942"/>
                <a:gd name="connsiteX42" fmla="*/ 17225 w 23748"/>
                <a:gd name="connsiteY42" fmla="*/ 15296 h 22942"/>
                <a:gd name="connsiteX43" fmla="*/ 16964 w 23748"/>
                <a:gd name="connsiteY43" fmla="*/ 15202 h 22942"/>
                <a:gd name="connsiteX44" fmla="*/ 18060 w 23748"/>
                <a:gd name="connsiteY44" fmla="*/ 14919 h 22942"/>
                <a:gd name="connsiteX45" fmla="*/ 18477 w 23748"/>
                <a:gd name="connsiteY45" fmla="*/ 15390 h 22942"/>
                <a:gd name="connsiteX46" fmla="*/ 19156 w 23748"/>
                <a:gd name="connsiteY46" fmla="*/ 15390 h 22942"/>
                <a:gd name="connsiteX47" fmla="*/ 19573 w 23748"/>
                <a:gd name="connsiteY47" fmla="*/ 15013 h 22942"/>
                <a:gd name="connsiteX48" fmla="*/ 19851 w 23748"/>
                <a:gd name="connsiteY48" fmla="*/ 14365 h 22942"/>
                <a:gd name="connsiteX49" fmla="*/ 20251 w 23748"/>
                <a:gd name="connsiteY49" fmla="*/ 14271 h 22942"/>
                <a:gd name="connsiteX50" fmla="*/ 20947 w 23748"/>
                <a:gd name="connsiteY50" fmla="*/ 14365 h 22942"/>
                <a:gd name="connsiteX51" fmla="*/ 21364 w 23748"/>
                <a:gd name="connsiteY51" fmla="*/ 13800 h 22942"/>
                <a:gd name="connsiteX52" fmla="*/ 22182 w 23748"/>
                <a:gd name="connsiteY52" fmla="*/ 13152 h 22942"/>
                <a:gd name="connsiteX53" fmla="*/ 23277 w 23748"/>
                <a:gd name="connsiteY53" fmla="*/ 12681 h 22942"/>
                <a:gd name="connsiteX54" fmla="*/ 23277 w 23748"/>
                <a:gd name="connsiteY54" fmla="*/ 11751 h 22942"/>
                <a:gd name="connsiteX0" fmla="*/ 23277 w 23748"/>
                <a:gd name="connsiteY0" fmla="*/ 11751 h 22723"/>
                <a:gd name="connsiteX1" fmla="*/ 22460 w 23748"/>
                <a:gd name="connsiteY1" fmla="*/ 11480 h 22723"/>
                <a:gd name="connsiteX2" fmla="*/ 22599 w 23748"/>
                <a:gd name="connsiteY2" fmla="*/ 10726 h 22723"/>
                <a:gd name="connsiteX3" fmla="*/ 22043 w 23748"/>
                <a:gd name="connsiteY3" fmla="*/ 10361 h 22723"/>
                <a:gd name="connsiteX4" fmla="*/ 21364 w 23748"/>
                <a:gd name="connsiteY4" fmla="*/ 10820 h 22723"/>
                <a:gd name="connsiteX5" fmla="*/ 19712 w 23748"/>
                <a:gd name="connsiteY5" fmla="*/ 9796 h 22723"/>
                <a:gd name="connsiteX6" fmla="*/ 19434 w 23748"/>
                <a:gd name="connsiteY6" fmla="*/ 8406 h 22723"/>
                <a:gd name="connsiteX7" fmla="*/ 17503 w 23748"/>
                <a:gd name="connsiteY7" fmla="*/ 8312 h 22723"/>
                <a:gd name="connsiteX8" fmla="*/ 16686 w 23748"/>
                <a:gd name="connsiteY8" fmla="*/ 7381 h 22723"/>
                <a:gd name="connsiteX9" fmla="*/ 13799 w 23748"/>
                <a:gd name="connsiteY9" fmla="*/ 1881 h 22723"/>
                <a:gd name="connsiteX10" fmla="*/ 10912 w 23748"/>
                <a:gd name="connsiteY10" fmla="*/ 115 h 22723"/>
                <a:gd name="connsiteX11" fmla="*/ 9816 w 23748"/>
                <a:gd name="connsiteY11" fmla="*/ 492 h 22723"/>
                <a:gd name="connsiteX12" fmla="*/ 6773 w 23748"/>
                <a:gd name="connsiteY12" fmla="*/ 1516 h 22723"/>
                <a:gd name="connsiteX13" fmla="*/ 5538 w 23748"/>
                <a:gd name="connsiteY13" fmla="*/ 492 h 22723"/>
                <a:gd name="connsiteX14" fmla="*/ 4443 w 23748"/>
                <a:gd name="connsiteY14" fmla="*/ 1422 h 22723"/>
                <a:gd name="connsiteX15" fmla="*/ 2930 w 23748"/>
                <a:gd name="connsiteY15" fmla="*/ 4861 h 22723"/>
                <a:gd name="connsiteX16" fmla="*/ 2930 w 23748"/>
                <a:gd name="connsiteY16" fmla="*/ 6357 h 22723"/>
                <a:gd name="connsiteX17" fmla="*/ 33 w 23748"/>
                <a:gd name="connsiteY17" fmla="*/ 14300 h 22723"/>
                <a:gd name="connsiteX18" fmla="*/ 5139 w 23748"/>
                <a:gd name="connsiteY18" fmla="*/ 22723 h 22723"/>
                <a:gd name="connsiteX19" fmla="*/ 9260 w 23748"/>
                <a:gd name="connsiteY19" fmla="*/ 20502 h 22723"/>
                <a:gd name="connsiteX20" fmla="*/ 9816 w 23748"/>
                <a:gd name="connsiteY20" fmla="*/ 20784 h 22723"/>
                <a:gd name="connsiteX21" fmla="*/ 10773 w 23748"/>
                <a:gd name="connsiteY21" fmla="*/ 21161 h 22723"/>
                <a:gd name="connsiteX22" fmla="*/ 10634 w 23748"/>
                <a:gd name="connsiteY22" fmla="*/ 20596 h 22723"/>
                <a:gd name="connsiteX23" fmla="*/ 10773 w 23748"/>
                <a:gd name="connsiteY23" fmla="*/ 20231 h 22723"/>
                <a:gd name="connsiteX24" fmla="*/ 11173 w 23748"/>
                <a:gd name="connsiteY24" fmla="*/ 19760 h 22723"/>
                <a:gd name="connsiteX25" fmla="*/ 11730 w 23748"/>
                <a:gd name="connsiteY25" fmla="*/ 20136 h 22723"/>
                <a:gd name="connsiteX26" fmla="*/ 12008 w 23748"/>
                <a:gd name="connsiteY26" fmla="*/ 19571 h 22723"/>
                <a:gd name="connsiteX27" fmla="*/ 12147 w 23748"/>
                <a:gd name="connsiteY27" fmla="*/ 19112 h 22723"/>
                <a:gd name="connsiteX28" fmla="*/ 13243 w 23748"/>
                <a:gd name="connsiteY28" fmla="*/ 19206 h 22723"/>
                <a:gd name="connsiteX29" fmla="*/ 13799 w 23748"/>
                <a:gd name="connsiteY29" fmla="*/ 18829 h 22723"/>
                <a:gd name="connsiteX30" fmla="*/ 13660 w 23748"/>
                <a:gd name="connsiteY30" fmla="*/ 17063 h 22723"/>
                <a:gd name="connsiteX31" fmla="*/ 14199 w 23748"/>
                <a:gd name="connsiteY31" fmla="*/ 16780 h 22723"/>
                <a:gd name="connsiteX32" fmla="*/ 14338 w 23748"/>
                <a:gd name="connsiteY32" fmla="*/ 16132 h 22723"/>
                <a:gd name="connsiteX33" fmla="*/ 14756 w 23748"/>
                <a:gd name="connsiteY33" fmla="*/ 16321 h 22723"/>
                <a:gd name="connsiteX34" fmla="*/ 15451 w 23748"/>
                <a:gd name="connsiteY34" fmla="*/ 16780 h 22723"/>
                <a:gd name="connsiteX35" fmla="*/ 15990 w 23748"/>
                <a:gd name="connsiteY35" fmla="*/ 16780 h 22723"/>
                <a:gd name="connsiteX36" fmla="*/ 16686 w 23748"/>
                <a:gd name="connsiteY36" fmla="*/ 16686 h 22723"/>
                <a:gd name="connsiteX37" fmla="*/ 16408 w 23748"/>
                <a:gd name="connsiteY37" fmla="*/ 16038 h 22723"/>
                <a:gd name="connsiteX38" fmla="*/ 16964 w 23748"/>
                <a:gd name="connsiteY38" fmla="*/ 16321 h 22723"/>
                <a:gd name="connsiteX39" fmla="*/ 17503 w 23748"/>
                <a:gd name="connsiteY39" fmla="*/ 16321 h 22723"/>
                <a:gd name="connsiteX40" fmla="*/ 18060 w 23748"/>
                <a:gd name="connsiteY40" fmla="*/ 16038 h 22723"/>
                <a:gd name="connsiteX41" fmla="*/ 18199 w 23748"/>
                <a:gd name="connsiteY41" fmla="*/ 15473 h 22723"/>
                <a:gd name="connsiteX42" fmla="*/ 17225 w 23748"/>
                <a:gd name="connsiteY42" fmla="*/ 15296 h 22723"/>
                <a:gd name="connsiteX43" fmla="*/ 16964 w 23748"/>
                <a:gd name="connsiteY43" fmla="*/ 15202 h 22723"/>
                <a:gd name="connsiteX44" fmla="*/ 18060 w 23748"/>
                <a:gd name="connsiteY44" fmla="*/ 14919 h 22723"/>
                <a:gd name="connsiteX45" fmla="*/ 18477 w 23748"/>
                <a:gd name="connsiteY45" fmla="*/ 15390 h 22723"/>
                <a:gd name="connsiteX46" fmla="*/ 19156 w 23748"/>
                <a:gd name="connsiteY46" fmla="*/ 15390 h 22723"/>
                <a:gd name="connsiteX47" fmla="*/ 19573 w 23748"/>
                <a:gd name="connsiteY47" fmla="*/ 15013 h 22723"/>
                <a:gd name="connsiteX48" fmla="*/ 19851 w 23748"/>
                <a:gd name="connsiteY48" fmla="*/ 14365 h 22723"/>
                <a:gd name="connsiteX49" fmla="*/ 20251 w 23748"/>
                <a:gd name="connsiteY49" fmla="*/ 14271 h 22723"/>
                <a:gd name="connsiteX50" fmla="*/ 20947 w 23748"/>
                <a:gd name="connsiteY50" fmla="*/ 14365 h 22723"/>
                <a:gd name="connsiteX51" fmla="*/ 21364 w 23748"/>
                <a:gd name="connsiteY51" fmla="*/ 13800 h 22723"/>
                <a:gd name="connsiteX52" fmla="*/ 22182 w 23748"/>
                <a:gd name="connsiteY52" fmla="*/ 13152 h 22723"/>
                <a:gd name="connsiteX53" fmla="*/ 23277 w 23748"/>
                <a:gd name="connsiteY53" fmla="*/ 12681 h 22723"/>
                <a:gd name="connsiteX54" fmla="*/ 23277 w 23748"/>
                <a:gd name="connsiteY54" fmla="*/ 11751 h 22723"/>
                <a:gd name="connsiteX0" fmla="*/ 23277 w 23748"/>
                <a:gd name="connsiteY0" fmla="*/ 11751 h 22724"/>
                <a:gd name="connsiteX1" fmla="*/ 22460 w 23748"/>
                <a:gd name="connsiteY1" fmla="*/ 11480 h 22724"/>
                <a:gd name="connsiteX2" fmla="*/ 22599 w 23748"/>
                <a:gd name="connsiteY2" fmla="*/ 10726 h 22724"/>
                <a:gd name="connsiteX3" fmla="*/ 22043 w 23748"/>
                <a:gd name="connsiteY3" fmla="*/ 10361 h 22724"/>
                <a:gd name="connsiteX4" fmla="*/ 21364 w 23748"/>
                <a:gd name="connsiteY4" fmla="*/ 10820 h 22724"/>
                <a:gd name="connsiteX5" fmla="*/ 19712 w 23748"/>
                <a:gd name="connsiteY5" fmla="*/ 9796 h 22724"/>
                <a:gd name="connsiteX6" fmla="*/ 19434 w 23748"/>
                <a:gd name="connsiteY6" fmla="*/ 8406 h 22724"/>
                <a:gd name="connsiteX7" fmla="*/ 17503 w 23748"/>
                <a:gd name="connsiteY7" fmla="*/ 8312 h 22724"/>
                <a:gd name="connsiteX8" fmla="*/ 16686 w 23748"/>
                <a:gd name="connsiteY8" fmla="*/ 7381 h 22724"/>
                <a:gd name="connsiteX9" fmla="*/ 13799 w 23748"/>
                <a:gd name="connsiteY9" fmla="*/ 1881 h 22724"/>
                <a:gd name="connsiteX10" fmla="*/ 10912 w 23748"/>
                <a:gd name="connsiteY10" fmla="*/ 115 h 22724"/>
                <a:gd name="connsiteX11" fmla="*/ 9816 w 23748"/>
                <a:gd name="connsiteY11" fmla="*/ 492 h 22724"/>
                <a:gd name="connsiteX12" fmla="*/ 6773 w 23748"/>
                <a:gd name="connsiteY12" fmla="*/ 1516 h 22724"/>
                <a:gd name="connsiteX13" fmla="*/ 5538 w 23748"/>
                <a:gd name="connsiteY13" fmla="*/ 492 h 22724"/>
                <a:gd name="connsiteX14" fmla="*/ 4443 w 23748"/>
                <a:gd name="connsiteY14" fmla="*/ 1422 h 22724"/>
                <a:gd name="connsiteX15" fmla="*/ 2930 w 23748"/>
                <a:gd name="connsiteY15" fmla="*/ 4861 h 22724"/>
                <a:gd name="connsiteX16" fmla="*/ 2930 w 23748"/>
                <a:gd name="connsiteY16" fmla="*/ 6357 h 22724"/>
                <a:gd name="connsiteX17" fmla="*/ 33 w 23748"/>
                <a:gd name="connsiteY17" fmla="*/ 14300 h 22724"/>
                <a:gd name="connsiteX18" fmla="*/ 5139 w 23748"/>
                <a:gd name="connsiteY18" fmla="*/ 22723 h 22724"/>
                <a:gd name="connsiteX19" fmla="*/ 9260 w 23748"/>
                <a:gd name="connsiteY19" fmla="*/ 20502 h 22724"/>
                <a:gd name="connsiteX20" fmla="*/ 9816 w 23748"/>
                <a:gd name="connsiteY20" fmla="*/ 20784 h 22724"/>
                <a:gd name="connsiteX21" fmla="*/ 10773 w 23748"/>
                <a:gd name="connsiteY21" fmla="*/ 21161 h 22724"/>
                <a:gd name="connsiteX22" fmla="*/ 10634 w 23748"/>
                <a:gd name="connsiteY22" fmla="*/ 20596 h 22724"/>
                <a:gd name="connsiteX23" fmla="*/ 10773 w 23748"/>
                <a:gd name="connsiteY23" fmla="*/ 20231 h 22724"/>
                <a:gd name="connsiteX24" fmla="*/ 11173 w 23748"/>
                <a:gd name="connsiteY24" fmla="*/ 19760 h 22724"/>
                <a:gd name="connsiteX25" fmla="*/ 11730 w 23748"/>
                <a:gd name="connsiteY25" fmla="*/ 20136 h 22724"/>
                <a:gd name="connsiteX26" fmla="*/ 12008 w 23748"/>
                <a:gd name="connsiteY26" fmla="*/ 19571 h 22724"/>
                <a:gd name="connsiteX27" fmla="*/ 12147 w 23748"/>
                <a:gd name="connsiteY27" fmla="*/ 19112 h 22724"/>
                <a:gd name="connsiteX28" fmla="*/ 13243 w 23748"/>
                <a:gd name="connsiteY28" fmla="*/ 19206 h 22724"/>
                <a:gd name="connsiteX29" fmla="*/ 13799 w 23748"/>
                <a:gd name="connsiteY29" fmla="*/ 18829 h 22724"/>
                <a:gd name="connsiteX30" fmla="*/ 13660 w 23748"/>
                <a:gd name="connsiteY30" fmla="*/ 17063 h 22724"/>
                <a:gd name="connsiteX31" fmla="*/ 14199 w 23748"/>
                <a:gd name="connsiteY31" fmla="*/ 16780 h 22724"/>
                <a:gd name="connsiteX32" fmla="*/ 14338 w 23748"/>
                <a:gd name="connsiteY32" fmla="*/ 16132 h 22724"/>
                <a:gd name="connsiteX33" fmla="*/ 14756 w 23748"/>
                <a:gd name="connsiteY33" fmla="*/ 16321 h 22724"/>
                <a:gd name="connsiteX34" fmla="*/ 15451 w 23748"/>
                <a:gd name="connsiteY34" fmla="*/ 16780 h 22724"/>
                <a:gd name="connsiteX35" fmla="*/ 15990 w 23748"/>
                <a:gd name="connsiteY35" fmla="*/ 16780 h 22724"/>
                <a:gd name="connsiteX36" fmla="*/ 16686 w 23748"/>
                <a:gd name="connsiteY36" fmla="*/ 16686 h 22724"/>
                <a:gd name="connsiteX37" fmla="*/ 16408 w 23748"/>
                <a:gd name="connsiteY37" fmla="*/ 16038 h 22724"/>
                <a:gd name="connsiteX38" fmla="*/ 16964 w 23748"/>
                <a:gd name="connsiteY38" fmla="*/ 16321 h 22724"/>
                <a:gd name="connsiteX39" fmla="*/ 17503 w 23748"/>
                <a:gd name="connsiteY39" fmla="*/ 16321 h 22724"/>
                <a:gd name="connsiteX40" fmla="*/ 18060 w 23748"/>
                <a:gd name="connsiteY40" fmla="*/ 16038 h 22724"/>
                <a:gd name="connsiteX41" fmla="*/ 18199 w 23748"/>
                <a:gd name="connsiteY41" fmla="*/ 15473 h 22724"/>
                <a:gd name="connsiteX42" fmla="*/ 17225 w 23748"/>
                <a:gd name="connsiteY42" fmla="*/ 15296 h 22724"/>
                <a:gd name="connsiteX43" fmla="*/ 16964 w 23748"/>
                <a:gd name="connsiteY43" fmla="*/ 15202 h 22724"/>
                <a:gd name="connsiteX44" fmla="*/ 18060 w 23748"/>
                <a:gd name="connsiteY44" fmla="*/ 14919 h 22724"/>
                <a:gd name="connsiteX45" fmla="*/ 18477 w 23748"/>
                <a:gd name="connsiteY45" fmla="*/ 15390 h 22724"/>
                <a:gd name="connsiteX46" fmla="*/ 19156 w 23748"/>
                <a:gd name="connsiteY46" fmla="*/ 15390 h 22724"/>
                <a:gd name="connsiteX47" fmla="*/ 19573 w 23748"/>
                <a:gd name="connsiteY47" fmla="*/ 15013 h 22724"/>
                <a:gd name="connsiteX48" fmla="*/ 19851 w 23748"/>
                <a:gd name="connsiteY48" fmla="*/ 14365 h 22724"/>
                <a:gd name="connsiteX49" fmla="*/ 20251 w 23748"/>
                <a:gd name="connsiteY49" fmla="*/ 14271 h 22724"/>
                <a:gd name="connsiteX50" fmla="*/ 20947 w 23748"/>
                <a:gd name="connsiteY50" fmla="*/ 14365 h 22724"/>
                <a:gd name="connsiteX51" fmla="*/ 21364 w 23748"/>
                <a:gd name="connsiteY51" fmla="*/ 13800 h 22724"/>
                <a:gd name="connsiteX52" fmla="*/ 22182 w 23748"/>
                <a:gd name="connsiteY52" fmla="*/ 13152 h 22724"/>
                <a:gd name="connsiteX53" fmla="*/ 23277 w 23748"/>
                <a:gd name="connsiteY53" fmla="*/ 12681 h 22724"/>
                <a:gd name="connsiteX54" fmla="*/ 23277 w 23748"/>
                <a:gd name="connsiteY54" fmla="*/ 11751 h 22724"/>
                <a:gd name="connsiteX0" fmla="*/ 23308 w 23779"/>
                <a:gd name="connsiteY0" fmla="*/ 11751 h 26180"/>
                <a:gd name="connsiteX1" fmla="*/ 22491 w 23779"/>
                <a:gd name="connsiteY1" fmla="*/ 11480 h 26180"/>
                <a:gd name="connsiteX2" fmla="*/ 22630 w 23779"/>
                <a:gd name="connsiteY2" fmla="*/ 10726 h 26180"/>
                <a:gd name="connsiteX3" fmla="*/ 22074 w 23779"/>
                <a:gd name="connsiteY3" fmla="*/ 10361 h 26180"/>
                <a:gd name="connsiteX4" fmla="*/ 21395 w 23779"/>
                <a:gd name="connsiteY4" fmla="*/ 10820 h 26180"/>
                <a:gd name="connsiteX5" fmla="*/ 19743 w 23779"/>
                <a:gd name="connsiteY5" fmla="*/ 9796 h 26180"/>
                <a:gd name="connsiteX6" fmla="*/ 19465 w 23779"/>
                <a:gd name="connsiteY6" fmla="*/ 8406 h 26180"/>
                <a:gd name="connsiteX7" fmla="*/ 17534 w 23779"/>
                <a:gd name="connsiteY7" fmla="*/ 8312 h 26180"/>
                <a:gd name="connsiteX8" fmla="*/ 16717 w 23779"/>
                <a:gd name="connsiteY8" fmla="*/ 7381 h 26180"/>
                <a:gd name="connsiteX9" fmla="*/ 13830 w 23779"/>
                <a:gd name="connsiteY9" fmla="*/ 1881 h 26180"/>
                <a:gd name="connsiteX10" fmla="*/ 10943 w 23779"/>
                <a:gd name="connsiteY10" fmla="*/ 115 h 26180"/>
                <a:gd name="connsiteX11" fmla="*/ 9847 w 23779"/>
                <a:gd name="connsiteY11" fmla="*/ 492 h 26180"/>
                <a:gd name="connsiteX12" fmla="*/ 6804 w 23779"/>
                <a:gd name="connsiteY12" fmla="*/ 1516 h 26180"/>
                <a:gd name="connsiteX13" fmla="*/ 5569 w 23779"/>
                <a:gd name="connsiteY13" fmla="*/ 492 h 26180"/>
                <a:gd name="connsiteX14" fmla="*/ 4474 w 23779"/>
                <a:gd name="connsiteY14" fmla="*/ 1422 h 26180"/>
                <a:gd name="connsiteX15" fmla="*/ 2961 w 23779"/>
                <a:gd name="connsiteY15" fmla="*/ 4861 h 26180"/>
                <a:gd name="connsiteX16" fmla="*/ 2961 w 23779"/>
                <a:gd name="connsiteY16" fmla="*/ 6357 h 26180"/>
                <a:gd name="connsiteX17" fmla="*/ 64 w 23779"/>
                <a:gd name="connsiteY17" fmla="*/ 14300 h 26180"/>
                <a:gd name="connsiteX18" fmla="*/ 6172 w 23779"/>
                <a:gd name="connsiteY18" fmla="*/ 26180 h 26180"/>
                <a:gd name="connsiteX19" fmla="*/ 9291 w 23779"/>
                <a:gd name="connsiteY19" fmla="*/ 20502 h 26180"/>
                <a:gd name="connsiteX20" fmla="*/ 9847 w 23779"/>
                <a:gd name="connsiteY20" fmla="*/ 20784 h 26180"/>
                <a:gd name="connsiteX21" fmla="*/ 10804 w 23779"/>
                <a:gd name="connsiteY21" fmla="*/ 21161 h 26180"/>
                <a:gd name="connsiteX22" fmla="*/ 10665 w 23779"/>
                <a:gd name="connsiteY22" fmla="*/ 20596 h 26180"/>
                <a:gd name="connsiteX23" fmla="*/ 10804 w 23779"/>
                <a:gd name="connsiteY23" fmla="*/ 20231 h 26180"/>
                <a:gd name="connsiteX24" fmla="*/ 11204 w 23779"/>
                <a:gd name="connsiteY24" fmla="*/ 19760 h 26180"/>
                <a:gd name="connsiteX25" fmla="*/ 11761 w 23779"/>
                <a:gd name="connsiteY25" fmla="*/ 20136 h 26180"/>
                <a:gd name="connsiteX26" fmla="*/ 12039 w 23779"/>
                <a:gd name="connsiteY26" fmla="*/ 19571 h 26180"/>
                <a:gd name="connsiteX27" fmla="*/ 12178 w 23779"/>
                <a:gd name="connsiteY27" fmla="*/ 19112 h 26180"/>
                <a:gd name="connsiteX28" fmla="*/ 13274 w 23779"/>
                <a:gd name="connsiteY28" fmla="*/ 19206 h 26180"/>
                <a:gd name="connsiteX29" fmla="*/ 13830 w 23779"/>
                <a:gd name="connsiteY29" fmla="*/ 18829 h 26180"/>
                <a:gd name="connsiteX30" fmla="*/ 13691 w 23779"/>
                <a:gd name="connsiteY30" fmla="*/ 17063 h 26180"/>
                <a:gd name="connsiteX31" fmla="*/ 14230 w 23779"/>
                <a:gd name="connsiteY31" fmla="*/ 16780 h 26180"/>
                <a:gd name="connsiteX32" fmla="*/ 14369 w 23779"/>
                <a:gd name="connsiteY32" fmla="*/ 16132 h 26180"/>
                <a:gd name="connsiteX33" fmla="*/ 14787 w 23779"/>
                <a:gd name="connsiteY33" fmla="*/ 16321 h 26180"/>
                <a:gd name="connsiteX34" fmla="*/ 15482 w 23779"/>
                <a:gd name="connsiteY34" fmla="*/ 16780 h 26180"/>
                <a:gd name="connsiteX35" fmla="*/ 16021 w 23779"/>
                <a:gd name="connsiteY35" fmla="*/ 16780 h 26180"/>
                <a:gd name="connsiteX36" fmla="*/ 16717 w 23779"/>
                <a:gd name="connsiteY36" fmla="*/ 16686 h 26180"/>
                <a:gd name="connsiteX37" fmla="*/ 16439 w 23779"/>
                <a:gd name="connsiteY37" fmla="*/ 16038 h 26180"/>
                <a:gd name="connsiteX38" fmla="*/ 16995 w 23779"/>
                <a:gd name="connsiteY38" fmla="*/ 16321 h 26180"/>
                <a:gd name="connsiteX39" fmla="*/ 17534 w 23779"/>
                <a:gd name="connsiteY39" fmla="*/ 16321 h 26180"/>
                <a:gd name="connsiteX40" fmla="*/ 18091 w 23779"/>
                <a:gd name="connsiteY40" fmla="*/ 16038 h 26180"/>
                <a:gd name="connsiteX41" fmla="*/ 18230 w 23779"/>
                <a:gd name="connsiteY41" fmla="*/ 15473 h 26180"/>
                <a:gd name="connsiteX42" fmla="*/ 17256 w 23779"/>
                <a:gd name="connsiteY42" fmla="*/ 15296 h 26180"/>
                <a:gd name="connsiteX43" fmla="*/ 16995 w 23779"/>
                <a:gd name="connsiteY43" fmla="*/ 15202 h 26180"/>
                <a:gd name="connsiteX44" fmla="*/ 18091 w 23779"/>
                <a:gd name="connsiteY44" fmla="*/ 14919 h 26180"/>
                <a:gd name="connsiteX45" fmla="*/ 18508 w 23779"/>
                <a:gd name="connsiteY45" fmla="*/ 15390 h 26180"/>
                <a:gd name="connsiteX46" fmla="*/ 19187 w 23779"/>
                <a:gd name="connsiteY46" fmla="*/ 15390 h 26180"/>
                <a:gd name="connsiteX47" fmla="*/ 19604 w 23779"/>
                <a:gd name="connsiteY47" fmla="*/ 15013 h 26180"/>
                <a:gd name="connsiteX48" fmla="*/ 19882 w 23779"/>
                <a:gd name="connsiteY48" fmla="*/ 14365 h 26180"/>
                <a:gd name="connsiteX49" fmla="*/ 20282 w 23779"/>
                <a:gd name="connsiteY49" fmla="*/ 14271 h 26180"/>
                <a:gd name="connsiteX50" fmla="*/ 20978 w 23779"/>
                <a:gd name="connsiteY50" fmla="*/ 14365 h 26180"/>
                <a:gd name="connsiteX51" fmla="*/ 21395 w 23779"/>
                <a:gd name="connsiteY51" fmla="*/ 13800 h 26180"/>
                <a:gd name="connsiteX52" fmla="*/ 22213 w 23779"/>
                <a:gd name="connsiteY52" fmla="*/ 13152 h 26180"/>
                <a:gd name="connsiteX53" fmla="*/ 23308 w 23779"/>
                <a:gd name="connsiteY53" fmla="*/ 12681 h 26180"/>
                <a:gd name="connsiteX54" fmla="*/ 23308 w 23779"/>
                <a:gd name="connsiteY54" fmla="*/ 11751 h 26180"/>
                <a:gd name="connsiteX0" fmla="*/ 23246 w 23717"/>
                <a:gd name="connsiteY0" fmla="*/ 11751 h 26180"/>
                <a:gd name="connsiteX1" fmla="*/ 22429 w 23717"/>
                <a:gd name="connsiteY1" fmla="*/ 11480 h 26180"/>
                <a:gd name="connsiteX2" fmla="*/ 22568 w 23717"/>
                <a:gd name="connsiteY2" fmla="*/ 10726 h 26180"/>
                <a:gd name="connsiteX3" fmla="*/ 22012 w 23717"/>
                <a:gd name="connsiteY3" fmla="*/ 10361 h 26180"/>
                <a:gd name="connsiteX4" fmla="*/ 21333 w 23717"/>
                <a:gd name="connsiteY4" fmla="*/ 10820 h 26180"/>
                <a:gd name="connsiteX5" fmla="*/ 19681 w 23717"/>
                <a:gd name="connsiteY5" fmla="*/ 9796 h 26180"/>
                <a:gd name="connsiteX6" fmla="*/ 19403 w 23717"/>
                <a:gd name="connsiteY6" fmla="*/ 8406 h 26180"/>
                <a:gd name="connsiteX7" fmla="*/ 17472 w 23717"/>
                <a:gd name="connsiteY7" fmla="*/ 8312 h 26180"/>
                <a:gd name="connsiteX8" fmla="*/ 16655 w 23717"/>
                <a:gd name="connsiteY8" fmla="*/ 7381 h 26180"/>
                <a:gd name="connsiteX9" fmla="*/ 13768 w 23717"/>
                <a:gd name="connsiteY9" fmla="*/ 1881 h 26180"/>
                <a:gd name="connsiteX10" fmla="*/ 10881 w 23717"/>
                <a:gd name="connsiteY10" fmla="*/ 115 h 26180"/>
                <a:gd name="connsiteX11" fmla="*/ 9785 w 23717"/>
                <a:gd name="connsiteY11" fmla="*/ 492 h 26180"/>
                <a:gd name="connsiteX12" fmla="*/ 6742 w 23717"/>
                <a:gd name="connsiteY12" fmla="*/ 1516 h 26180"/>
                <a:gd name="connsiteX13" fmla="*/ 5507 w 23717"/>
                <a:gd name="connsiteY13" fmla="*/ 492 h 26180"/>
                <a:gd name="connsiteX14" fmla="*/ 4412 w 23717"/>
                <a:gd name="connsiteY14" fmla="*/ 1422 h 26180"/>
                <a:gd name="connsiteX15" fmla="*/ 2899 w 23717"/>
                <a:gd name="connsiteY15" fmla="*/ 4861 h 26180"/>
                <a:gd name="connsiteX16" fmla="*/ 2899 w 23717"/>
                <a:gd name="connsiteY16" fmla="*/ 6357 h 26180"/>
                <a:gd name="connsiteX17" fmla="*/ 2 w 23717"/>
                <a:gd name="connsiteY17" fmla="*/ 14300 h 26180"/>
                <a:gd name="connsiteX18" fmla="*/ 6110 w 23717"/>
                <a:gd name="connsiteY18" fmla="*/ 26180 h 26180"/>
                <a:gd name="connsiteX19" fmla="*/ 9229 w 23717"/>
                <a:gd name="connsiteY19" fmla="*/ 20502 h 26180"/>
                <a:gd name="connsiteX20" fmla="*/ 9785 w 23717"/>
                <a:gd name="connsiteY20" fmla="*/ 20784 h 26180"/>
                <a:gd name="connsiteX21" fmla="*/ 10742 w 23717"/>
                <a:gd name="connsiteY21" fmla="*/ 21161 h 26180"/>
                <a:gd name="connsiteX22" fmla="*/ 10603 w 23717"/>
                <a:gd name="connsiteY22" fmla="*/ 20596 h 26180"/>
                <a:gd name="connsiteX23" fmla="*/ 10742 w 23717"/>
                <a:gd name="connsiteY23" fmla="*/ 20231 h 26180"/>
                <a:gd name="connsiteX24" fmla="*/ 11142 w 23717"/>
                <a:gd name="connsiteY24" fmla="*/ 19760 h 26180"/>
                <a:gd name="connsiteX25" fmla="*/ 11699 w 23717"/>
                <a:gd name="connsiteY25" fmla="*/ 20136 h 26180"/>
                <a:gd name="connsiteX26" fmla="*/ 11977 w 23717"/>
                <a:gd name="connsiteY26" fmla="*/ 19571 h 26180"/>
                <a:gd name="connsiteX27" fmla="*/ 12116 w 23717"/>
                <a:gd name="connsiteY27" fmla="*/ 19112 h 26180"/>
                <a:gd name="connsiteX28" fmla="*/ 13212 w 23717"/>
                <a:gd name="connsiteY28" fmla="*/ 19206 h 26180"/>
                <a:gd name="connsiteX29" fmla="*/ 13768 w 23717"/>
                <a:gd name="connsiteY29" fmla="*/ 18829 h 26180"/>
                <a:gd name="connsiteX30" fmla="*/ 13629 w 23717"/>
                <a:gd name="connsiteY30" fmla="*/ 17063 h 26180"/>
                <a:gd name="connsiteX31" fmla="*/ 14168 w 23717"/>
                <a:gd name="connsiteY31" fmla="*/ 16780 h 26180"/>
                <a:gd name="connsiteX32" fmla="*/ 14307 w 23717"/>
                <a:gd name="connsiteY32" fmla="*/ 16132 h 26180"/>
                <a:gd name="connsiteX33" fmla="*/ 14725 w 23717"/>
                <a:gd name="connsiteY33" fmla="*/ 16321 h 26180"/>
                <a:gd name="connsiteX34" fmla="*/ 15420 w 23717"/>
                <a:gd name="connsiteY34" fmla="*/ 16780 h 26180"/>
                <a:gd name="connsiteX35" fmla="*/ 15959 w 23717"/>
                <a:gd name="connsiteY35" fmla="*/ 16780 h 26180"/>
                <a:gd name="connsiteX36" fmla="*/ 16655 w 23717"/>
                <a:gd name="connsiteY36" fmla="*/ 16686 h 26180"/>
                <a:gd name="connsiteX37" fmla="*/ 16377 w 23717"/>
                <a:gd name="connsiteY37" fmla="*/ 16038 h 26180"/>
                <a:gd name="connsiteX38" fmla="*/ 16933 w 23717"/>
                <a:gd name="connsiteY38" fmla="*/ 16321 h 26180"/>
                <a:gd name="connsiteX39" fmla="*/ 17472 w 23717"/>
                <a:gd name="connsiteY39" fmla="*/ 16321 h 26180"/>
                <a:gd name="connsiteX40" fmla="*/ 18029 w 23717"/>
                <a:gd name="connsiteY40" fmla="*/ 16038 h 26180"/>
                <a:gd name="connsiteX41" fmla="*/ 18168 w 23717"/>
                <a:gd name="connsiteY41" fmla="*/ 15473 h 26180"/>
                <a:gd name="connsiteX42" fmla="*/ 17194 w 23717"/>
                <a:gd name="connsiteY42" fmla="*/ 15296 h 26180"/>
                <a:gd name="connsiteX43" fmla="*/ 16933 w 23717"/>
                <a:gd name="connsiteY43" fmla="*/ 15202 h 26180"/>
                <a:gd name="connsiteX44" fmla="*/ 18029 w 23717"/>
                <a:gd name="connsiteY44" fmla="*/ 14919 h 26180"/>
                <a:gd name="connsiteX45" fmla="*/ 18446 w 23717"/>
                <a:gd name="connsiteY45" fmla="*/ 15390 h 26180"/>
                <a:gd name="connsiteX46" fmla="*/ 19125 w 23717"/>
                <a:gd name="connsiteY46" fmla="*/ 15390 h 26180"/>
                <a:gd name="connsiteX47" fmla="*/ 19542 w 23717"/>
                <a:gd name="connsiteY47" fmla="*/ 15013 h 26180"/>
                <a:gd name="connsiteX48" fmla="*/ 19820 w 23717"/>
                <a:gd name="connsiteY48" fmla="*/ 14365 h 26180"/>
                <a:gd name="connsiteX49" fmla="*/ 20220 w 23717"/>
                <a:gd name="connsiteY49" fmla="*/ 14271 h 26180"/>
                <a:gd name="connsiteX50" fmla="*/ 20916 w 23717"/>
                <a:gd name="connsiteY50" fmla="*/ 14365 h 26180"/>
                <a:gd name="connsiteX51" fmla="*/ 21333 w 23717"/>
                <a:gd name="connsiteY51" fmla="*/ 13800 h 26180"/>
                <a:gd name="connsiteX52" fmla="*/ 22151 w 23717"/>
                <a:gd name="connsiteY52" fmla="*/ 13152 h 26180"/>
                <a:gd name="connsiteX53" fmla="*/ 23246 w 23717"/>
                <a:gd name="connsiteY53" fmla="*/ 12681 h 26180"/>
                <a:gd name="connsiteX54" fmla="*/ 23246 w 23717"/>
                <a:gd name="connsiteY54" fmla="*/ 11751 h 26180"/>
                <a:gd name="connsiteX0" fmla="*/ 23245 w 23716"/>
                <a:gd name="connsiteY0" fmla="*/ 11751 h 26180"/>
                <a:gd name="connsiteX1" fmla="*/ 22428 w 23716"/>
                <a:gd name="connsiteY1" fmla="*/ 11480 h 26180"/>
                <a:gd name="connsiteX2" fmla="*/ 22567 w 23716"/>
                <a:gd name="connsiteY2" fmla="*/ 10726 h 26180"/>
                <a:gd name="connsiteX3" fmla="*/ 22011 w 23716"/>
                <a:gd name="connsiteY3" fmla="*/ 10361 h 26180"/>
                <a:gd name="connsiteX4" fmla="*/ 21332 w 23716"/>
                <a:gd name="connsiteY4" fmla="*/ 10820 h 26180"/>
                <a:gd name="connsiteX5" fmla="*/ 19680 w 23716"/>
                <a:gd name="connsiteY5" fmla="*/ 9796 h 26180"/>
                <a:gd name="connsiteX6" fmla="*/ 19402 w 23716"/>
                <a:gd name="connsiteY6" fmla="*/ 8406 h 26180"/>
                <a:gd name="connsiteX7" fmla="*/ 17471 w 23716"/>
                <a:gd name="connsiteY7" fmla="*/ 8312 h 26180"/>
                <a:gd name="connsiteX8" fmla="*/ 16654 w 23716"/>
                <a:gd name="connsiteY8" fmla="*/ 7381 h 26180"/>
                <a:gd name="connsiteX9" fmla="*/ 13767 w 23716"/>
                <a:gd name="connsiteY9" fmla="*/ 1881 h 26180"/>
                <a:gd name="connsiteX10" fmla="*/ 10880 w 23716"/>
                <a:gd name="connsiteY10" fmla="*/ 115 h 26180"/>
                <a:gd name="connsiteX11" fmla="*/ 9784 w 23716"/>
                <a:gd name="connsiteY11" fmla="*/ 492 h 26180"/>
                <a:gd name="connsiteX12" fmla="*/ 6741 w 23716"/>
                <a:gd name="connsiteY12" fmla="*/ 1516 h 26180"/>
                <a:gd name="connsiteX13" fmla="*/ 5506 w 23716"/>
                <a:gd name="connsiteY13" fmla="*/ 492 h 26180"/>
                <a:gd name="connsiteX14" fmla="*/ 4411 w 23716"/>
                <a:gd name="connsiteY14" fmla="*/ 1422 h 26180"/>
                <a:gd name="connsiteX15" fmla="*/ 2898 w 23716"/>
                <a:gd name="connsiteY15" fmla="*/ 4861 h 26180"/>
                <a:gd name="connsiteX16" fmla="*/ 2898 w 23716"/>
                <a:gd name="connsiteY16" fmla="*/ 6357 h 26180"/>
                <a:gd name="connsiteX17" fmla="*/ 1 w 23716"/>
                <a:gd name="connsiteY17" fmla="*/ 14300 h 26180"/>
                <a:gd name="connsiteX18" fmla="*/ 6109 w 23716"/>
                <a:gd name="connsiteY18" fmla="*/ 26180 h 26180"/>
                <a:gd name="connsiteX19" fmla="*/ 9228 w 23716"/>
                <a:gd name="connsiteY19" fmla="*/ 20502 h 26180"/>
                <a:gd name="connsiteX20" fmla="*/ 9784 w 23716"/>
                <a:gd name="connsiteY20" fmla="*/ 20784 h 26180"/>
                <a:gd name="connsiteX21" fmla="*/ 10741 w 23716"/>
                <a:gd name="connsiteY21" fmla="*/ 21161 h 26180"/>
                <a:gd name="connsiteX22" fmla="*/ 10602 w 23716"/>
                <a:gd name="connsiteY22" fmla="*/ 20596 h 26180"/>
                <a:gd name="connsiteX23" fmla="*/ 10741 w 23716"/>
                <a:gd name="connsiteY23" fmla="*/ 20231 h 26180"/>
                <a:gd name="connsiteX24" fmla="*/ 11141 w 23716"/>
                <a:gd name="connsiteY24" fmla="*/ 19760 h 26180"/>
                <a:gd name="connsiteX25" fmla="*/ 11698 w 23716"/>
                <a:gd name="connsiteY25" fmla="*/ 20136 h 26180"/>
                <a:gd name="connsiteX26" fmla="*/ 11976 w 23716"/>
                <a:gd name="connsiteY26" fmla="*/ 19571 h 26180"/>
                <a:gd name="connsiteX27" fmla="*/ 12115 w 23716"/>
                <a:gd name="connsiteY27" fmla="*/ 19112 h 26180"/>
                <a:gd name="connsiteX28" fmla="*/ 13211 w 23716"/>
                <a:gd name="connsiteY28" fmla="*/ 19206 h 26180"/>
                <a:gd name="connsiteX29" fmla="*/ 13767 w 23716"/>
                <a:gd name="connsiteY29" fmla="*/ 18829 h 26180"/>
                <a:gd name="connsiteX30" fmla="*/ 13628 w 23716"/>
                <a:gd name="connsiteY30" fmla="*/ 17063 h 26180"/>
                <a:gd name="connsiteX31" fmla="*/ 14167 w 23716"/>
                <a:gd name="connsiteY31" fmla="*/ 16780 h 26180"/>
                <a:gd name="connsiteX32" fmla="*/ 14306 w 23716"/>
                <a:gd name="connsiteY32" fmla="*/ 16132 h 26180"/>
                <a:gd name="connsiteX33" fmla="*/ 14724 w 23716"/>
                <a:gd name="connsiteY33" fmla="*/ 16321 h 26180"/>
                <a:gd name="connsiteX34" fmla="*/ 15419 w 23716"/>
                <a:gd name="connsiteY34" fmla="*/ 16780 h 26180"/>
                <a:gd name="connsiteX35" fmla="*/ 15958 w 23716"/>
                <a:gd name="connsiteY35" fmla="*/ 16780 h 26180"/>
                <a:gd name="connsiteX36" fmla="*/ 16654 w 23716"/>
                <a:gd name="connsiteY36" fmla="*/ 16686 h 26180"/>
                <a:gd name="connsiteX37" fmla="*/ 16376 w 23716"/>
                <a:gd name="connsiteY37" fmla="*/ 16038 h 26180"/>
                <a:gd name="connsiteX38" fmla="*/ 16932 w 23716"/>
                <a:gd name="connsiteY38" fmla="*/ 16321 h 26180"/>
                <a:gd name="connsiteX39" fmla="*/ 17471 w 23716"/>
                <a:gd name="connsiteY39" fmla="*/ 16321 h 26180"/>
                <a:gd name="connsiteX40" fmla="*/ 18028 w 23716"/>
                <a:gd name="connsiteY40" fmla="*/ 16038 h 26180"/>
                <a:gd name="connsiteX41" fmla="*/ 18167 w 23716"/>
                <a:gd name="connsiteY41" fmla="*/ 15473 h 26180"/>
                <a:gd name="connsiteX42" fmla="*/ 17193 w 23716"/>
                <a:gd name="connsiteY42" fmla="*/ 15296 h 26180"/>
                <a:gd name="connsiteX43" fmla="*/ 16932 w 23716"/>
                <a:gd name="connsiteY43" fmla="*/ 15202 h 26180"/>
                <a:gd name="connsiteX44" fmla="*/ 18028 w 23716"/>
                <a:gd name="connsiteY44" fmla="*/ 14919 h 26180"/>
                <a:gd name="connsiteX45" fmla="*/ 18445 w 23716"/>
                <a:gd name="connsiteY45" fmla="*/ 15390 h 26180"/>
                <a:gd name="connsiteX46" fmla="*/ 19124 w 23716"/>
                <a:gd name="connsiteY46" fmla="*/ 15390 h 26180"/>
                <a:gd name="connsiteX47" fmla="*/ 19541 w 23716"/>
                <a:gd name="connsiteY47" fmla="*/ 15013 h 26180"/>
                <a:gd name="connsiteX48" fmla="*/ 19819 w 23716"/>
                <a:gd name="connsiteY48" fmla="*/ 14365 h 26180"/>
                <a:gd name="connsiteX49" fmla="*/ 20219 w 23716"/>
                <a:gd name="connsiteY49" fmla="*/ 14271 h 26180"/>
                <a:gd name="connsiteX50" fmla="*/ 20915 w 23716"/>
                <a:gd name="connsiteY50" fmla="*/ 14365 h 26180"/>
                <a:gd name="connsiteX51" fmla="*/ 21332 w 23716"/>
                <a:gd name="connsiteY51" fmla="*/ 13800 h 26180"/>
                <a:gd name="connsiteX52" fmla="*/ 22150 w 23716"/>
                <a:gd name="connsiteY52" fmla="*/ 13152 h 26180"/>
                <a:gd name="connsiteX53" fmla="*/ 23245 w 23716"/>
                <a:gd name="connsiteY53" fmla="*/ 12681 h 26180"/>
                <a:gd name="connsiteX54" fmla="*/ 23245 w 23716"/>
                <a:gd name="connsiteY54" fmla="*/ 11751 h 26180"/>
                <a:gd name="connsiteX0" fmla="*/ 23556 w 24027"/>
                <a:gd name="connsiteY0" fmla="*/ 11751 h 26180"/>
                <a:gd name="connsiteX1" fmla="*/ 22739 w 24027"/>
                <a:gd name="connsiteY1" fmla="*/ 11480 h 26180"/>
                <a:gd name="connsiteX2" fmla="*/ 22878 w 24027"/>
                <a:gd name="connsiteY2" fmla="*/ 10726 h 26180"/>
                <a:gd name="connsiteX3" fmla="*/ 22322 w 24027"/>
                <a:gd name="connsiteY3" fmla="*/ 10361 h 26180"/>
                <a:gd name="connsiteX4" fmla="*/ 21643 w 24027"/>
                <a:gd name="connsiteY4" fmla="*/ 10820 h 26180"/>
                <a:gd name="connsiteX5" fmla="*/ 19991 w 24027"/>
                <a:gd name="connsiteY5" fmla="*/ 9796 h 26180"/>
                <a:gd name="connsiteX6" fmla="*/ 19713 w 24027"/>
                <a:gd name="connsiteY6" fmla="*/ 8406 h 26180"/>
                <a:gd name="connsiteX7" fmla="*/ 17782 w 24027"/>
                <a:gd name="connsiteY7" fmla="*/ 8312 h 26180"/>
                <a:gd name="connsiteX8" fmla="*/ 16965 w 24027"/>
                <a:gd name="connsiteY8" fmla="*/ 7381 h 26180"/>
                <a:gd name="connsiteX9" fmla="*/ 14078 w 24027"/>
                <a:gd name="connsiteY9" fmla="*/ 1881 h 26180"/>
                <a:gd name="connsiteX10" fmla="*/ 11191 w 24027"/>
                <a:gd name="connsiteY10" fmla="*/ 115 h 26180"/>
                <a:gd name="connsiteX11" fmla="*/ 10095 w 24027"/>
                <a:gd name="connsiteY11" fmla="*/ 492 h 26180"/>
                <a:gd name="connsiteX12" fmla="*/ 7052 w 24027"/>
                <a:gd name="connsiteY12" fmla="*/ 1516 h 26180"/>
                <a:gd name="connsiteX13" fmla="*/ 5817 w 24027"/>
                <a:gd name="connsiteY13" fmla="*/ 492 h 26180"/>
                <a:gd name="connsiteX14" fmla="*/ 4722 w 24027"/>
                <a:gd name="connsiteY14" fmla="*/ 1422 h 26180"/>
                <a:gd name="connsiteX15" fmla="*/ 3209 w 24027"/>
                <a:gd name="connsiteY15" fmla="*/ 4861 h 26180"/>
                <a:gd name="connsiteX16" fmla="*/ 3209 w 24027"/>
                <a:gd name="connsiteY16" fmla="*/ 6357 h 26180"/>
                <a:gd name="connsiteX17" fmla="*/ 1128 w 24027"/>
                <a:gd name="connsiteY17" fmla="*/ 11826 h 26180"/>
                <a:gd name="connsiteX18" fmla="*/ 312 w 24027"/>
                <a:gd name="connsiteY18" fmla="*/ 14300 h 26180"/>
                <a:gd name="connsiteX19" fmla="*/ 6420 w 24027"/>
                <a:gd name="connsiteY19" fmla="*/ 26180 h 26180"/>
                <a:gd name="connsiteX20" fmla="*/ 9539 w 24027"/>
                <a:gd name="connsiteY20" fmla="*/ 20502 h 26180"/>
                <a:gd name="connsiteX21" fmla="*/ 10095 w 24027"/>
                <a:gd name="connsiteY21" fmla="*/ 20784 h 26180"/>
                <a:gd name="connsiteX22" fmla="*/ 11052 w 24027"/>
                <a:gd name="connsiteY22" fmla="*/ 21161 h 26180"/>
                <a:gd name="connsiteX23" fmla="*/ 10913 w 24027"/>
                <a:gd name="connsiteY23" fmla="*/ 20596 h 26180"/>
                <a:gd name="connsiteX24" fmla="*/ 11052 w 24027"/>
                <a:gd name="connsiteY24" fmla="*/ 20231 h 26180"/>
                <a:gd name="connsiteX25" fmla="*/ 11452 w 24027"/>
                <a:gd name="connsiteY25" fmla="*/ 19760 h 26180"/>
                <a:gd name="connsiteX26" fmla="*/ 12009 w 24027"/>
                <a:gd name="connsiteY26" fmla="*/ 20136 h 26180"/>
                <a:gd name="connsiteX27" fmla="*/ 12287 w 24027"/>
                <a:gd name="connsiteY27" fmla="*/ 19571 h 26180"/>
                <a:gd name="connsiteX28" fmla="*/ 12426 w 24027"/>
                <a:gd name="connsiteY28" fmla="*/ 19112 h 26180"/>
                <a:gd name="connsiteX29" fmla="*/ 13522 w 24027"/>
                <a:gd name="connsiteY29" fmla="*/ 19206 h 26180"/>
                <a:gd name="connsiteX30" fmla="*/ 14078 w 24027"/>
                <a:gd name="connsiteY30" fmla="*/ 18829 h 26180"/>
                <a:gd name="connsiteX31" fmla="*/ 13939 w 24027"/>
                <a:gd name="connsiteY31" fmla="*/ 17063 h 26180"/>
                <a:gd name="connsiteX32" fmla="*/ 14478 w 24027"/>
                <a:gd name="connsiteY32" fmla="*/ 16780 h 26180"/>
                <a:gd name="connsiteX33" fmla="*/ 14617 w 24027"/>
                <a:gd name="connsiteY33" fmla="*/ 16132 h 26180"/>
                <a:gd name="connsiteX34" fmla="*/ 15035 w 24027"/>
                <a:gd name="connsiteY34" fmla="*/ 16321 h 26180"/>
                <a:gd name="connsiteX35" fmla="*/ 15730 w 24027"/>
                <a:gd name="connsiteY35" fmla="*/ 16780 h 26180"/>
                <a:gd name="connsiteX36" fmla="*/ 16269 w 24027"/>
                <a:gd name="connsiteY36" fmla="*/ 16780 h 26180"/>
                <a:gd name="connsiteX37" fmla="*/ 16965 w 24027"/>
                <a:gd name="connsiteY37" fmla="*/ 16686 h 26180"/>
                <a:gd name="connsiteX38" fmla="*/ 16687 w 24027"/>
                <a:gd name="connsiteY38" fmla="*/ 16038 h 26180"/>
                <a:gd name="connsiteX39" fmla="*/ 17243 w 24027"/>
                <a:gd name="connsiteY39" fmla="*/ 16321 h 26180"/>
                <a:gd name="connsiteX40" fmla="*/ 17782 w 24027"/>
                <a:gd name="connsiteY40" fmla="*/ 16321 h 26180"/>
                <a:gd name="connsiteX41" fmla="*/ 18339 w 24027"/>
                <a:gd name="connsiteY41" fmla="*/ 16038 h 26180"/>
                <a:gd name="connsiteX42" fmla="*/ 18478 w 24027"/>
                <a:gd name="connsiteY42" fmla="*/ 15473 h 26180"/>
                <a:gd name="connsiteX43" fmla="*/ 17504 w 24027"/>
                <a:gd name="connsiteY43" fmla="*/ 15296 h 26180"/>
                <a:gd name="connsiteX44" fmla="*/ 17243 w 24027"/>
                <a:gd name="connsiteY44" fmla="*/ 15202 h 26180"/>
                <a:gd name="connsiteX45" fmla="*/ 18339 w 24027"/>
                <a:gd name="connsiteY45" fmla="*/ 14919 h 26180"/>
                <a:gd name="connsiteX46" fmla="*/ 18756 w 24027"/>
                <a:gd name="connsiteY46" fmla="*/ 15390 h 26180"/>
                <a:gd name="connsiteX47" fmla="*/ 19435 w 24027"/>
                <a:gd name="connsiteY47" fmla="*/ 15390 h 26180"/>
                <a:gd name="connsiteX48" fmla="*/ 19852 w 24027"/>
                <a:gd name="connsiteY48" fmla="*/ 15013 h 26180"/>
                <a:gd name="connsiteX49" fmla="*/ 20130 w 24027"/>
                <a:gd name="connsiteY49" fmla="*/ 14365 h 26180"/>
                <a:gd name="connsiteX50" fmla="*/ 20530 w 24027"/>
                <a:gd name="connsiteY50" fmla="*/ 14271 h 26180"/>
                <a:gd name="connsiteX51" fmla="*/ 21226 w 24027"/>
                <a:gd name="connsiteY51" fmla="*/ 14365 h 26180"/>
                <a:gd name="connsiteX52" fmla="*/ 21643 w 24027"/>
                <a:gd name="connsiteY52" fmla="*/ 13800 h 26180"/>
                <a:gd name="connsiteX53" fmla="*/ 22461 w 24027"/>
                <a:gd name="connsiteY53" fmla="*/ 13152 h 26180"/>
                <a:gd name="connsiteX54" fmla="*/ 23556 w 24027"/>
                <a:gd name="connsiteY54" fmla="*/ 12681 h 26180"/>
                <a:gd name="connsiteX55" fmla="*/ 23556 w 24027"/>
                <a:gd name="connsiteY55" fmla="*/ 11751 h 26180"/>
                <a:gd name="connsiteX0" fmla="*/ 23418 w 23889"/>
                <a:gd name="connsiteY0" fmla="*/ 11751 h 26180"/>
                <a:gd name="connsiteX1" fmla="*/ 22601 w 23889"/>
                <a:gd name="connsiteY1" fmla="*/ 11480 h 26180"/>
                <a:gd name="connsiteX2" fmla="*/ 22740 w 23889"/>
                <a:gd name="connsiteY2" fmla="*/ 10726 h 26180"/>
                <a:gd name="connsiteX3" fmla="*/ 22184 w 23889"/>
                <a:gd name="connsiteY3" fmla="*/ 10361 h 26180"/>
                <a:gd name="connsiteX4" fmla="*/ 21505 w 23889"/>
                <a:gd name="connsiteY4" fmla="*/ 10820 h 26180"/>
                <a:gd name="connsiteX5" fmla="*/ 19853 w 23889"/>
                <a:gd name="connsiteY5" fmla="*/ 9796 h 26180"/>
                <a:gd name="connsiteX6" fmla="*/ 19575 w 23889"/>
                <a:gd name="connsiteY6" fmla="*/ 8406 h 26180"/>
                <a:gd name="connsiteX7" fmla="*/ 17644 w 23889"/>
                <a:gd name="connsiteY7" fmla="*/ 8312 h 26180"/>
                <a:gd name="connsiteX8" fmla="*/ 16827 w 23889"/>
                <a:gd name="connsiteY8" fmla="*/ 7381 h 26180"/>
                <a:gd name="connsiteX9" fmla="*/ 13940 w 23889"/>
                <a:gd name="connsiteY9" fmla="*/ 1881 h 26180"/>
                <a:gd name="connsiteX10" fmla="*/ 11053 w 23889"/>
                <a:gd name="connsiteY10" fmla="*/ 115 h 26180"/>
                <a:gd name="connsiteX11" fmla="*/ 9957 w 23889"/>
                <a:gd name="connsiteY11" fmla="*/ 492 h 26180"/>
                <a:gd name="connsiteX12" fmla="*/ 6914 w 23889"/>
                <a:gd name="connsiteY12" fmla="*/ 1516 h 26180"/>
                <a:gd name="connsiteX13" fmla="*/ 5679 w 23889"/>
                <a:gd name="connsiteY13" fmla="*/ 492 h 26180"/>
                <a:gd name="connsiteX14" fmla="*/ 4584 w 23889"/>
                <a:gd name="connsiteY14" fmla="*/ 1422 h 26180"/>
                <a:gd name="connsiteX15" fmla="*/ 3071 w 23889"/>
                <a:gd name="connsiteY15" fmla="*/ 4861 h 26180"/>
                <a:gd name="connsiteX16" fmla="*/ 3071 w 23889"/>
                <a:gd name="connsiteY16" fmla="*/ 6357 h 26180"/>
                <a:gd name="connsiteX17" fmla="*/ 1793 w 23889"/>
                <a:gd name="connsiteY17" fmla="*/ 12431 h 26180"/>
                <a:gd name="connsiteX18" fmla="*/ 174 w 23889"/>
                <a:gd name="connsiteY18" fmla="*/ 14300 h 26180"/>
                <a:gd name="connsiteX19" fmla="*/ 6282 w 23889"/>
                <a:gd name="connsiteY19" fmla="*/ 26180 h 26180"/>
                <a:gd name="connsiteX20" fmla="*/ 9401 w 23889"/>
                <a:gd name="connsiteY20" fmla="*/ 20502 h 26180"/>
                <a:gd name="connsiteX21" fmla="*/ 9957 w 23889"/>
                <a:gd name="connsiteY21" fmla="*/ 20784 h 26180"/>
                <a:gd name="connsiteX22" fmla="*/ 10914 w 23889"/>
                <a:gd name="connsiteY22" fmla="*/ 21161 h 26180"/>
                <a:gd name="connsiteX23" fmla="*/ 10775 w 23889"/>
                <a:gd name="connsiteY23" fmla="*/ 20596 h 26180"/>
                <a:gd name="connsiteX24" fmla="*/ 10914 w 23889"/>
                <a:gd name="connsiteY24" fmla="*/ 20231 h 26180"/>
                <a:gd name="connsiteX25" fmla="*/ 11314 w 23889"/>
                <a:gd name="connsiteY25" fmla="*/ 19760 h 26180"/>
                <a:gd name="connsiteX26" fmla="*/ 11871 w 23889"/>
                <a:gd name="connsiteY26" fmla="*/ 20136 h 26180"/>
                <a:gd name="connsiteX27" fmla="*/ 12149 w 23889"/>
                <a:gd name="connsiteY27" fmla="*/ 19571 h 26180"/>
                <a:gd name="connsiteX28" fmla="*/ 12288 w 23889"/>
                <a:gd name="connsiteY28" fmla="*/ 19112 h 26180"/>
                <a:gd name="connsiteX29" fmla="*/ 13384 w 23889"/>
                <a:gd name="connsiteY29" fmla="*/ 19206 h 26180"/>
                <a:gd name="connsiteX30" fmla="*/ 13940 w 23889"/>
                <a:gd name="connsiteY30" fmla="*/ 18829 h 26180"/>
                <a:gd name="connsiteX31" fmla="*/ 13801 w 23889"/>
                <a:gd name="connsiteY31" fmla="*/ 17063 h 26180"/>
                <a:gd name="connsiteX32" fmla="*/ 14340 w 23889"/>
                <a:gd name="connsiteY32" fmla="*/ 16780 h 26180"/>
                <a:gd name="connsiteX33" fmla="*/ 14479 w 23889"/>
                <a:gd name="connsiteY33" fmla="*/ 16132 h 26180"/>
                <a:gd name="connsiteX34" fmla="*/ 14897 w 23889"/>
                <a:gd name="connsiteY34" fmla="*/ 16321 h 26180"/>
                <a:gd name="connsiteX35" fmla="*/ 15592 w 23889"/>
                <a:gd name="connsiteY35" fmla="*/ 16780 h 26180"/>
                <a:gd name="connsiteX36" fmla="*/ 16131 w 23889"/>
                <a:gd name="connsiteY36" fmla="*/ 16780 h 26180"/>
                <a:gd name="connsiteX37" fmla="*/ 16827 w 23889"/>
                <a:gd name="connsiteY37" fmla="*/ 16686 h 26180"/>
                <a:gd name="connsiteX38" fmla="*/ 16549 w 23889"/>
                <a:gd name="connsiteY38" fmla="*/ 16038 h 26180"/>
                <a:gd name="connsiteX39" fmla="*/ 17105 w 23889"/>
                <a:gd name="connsiteY39" fmla="*/ 16321 h 26180"/>
                <a:gd name="connsiteX40" fmla="*/ 17644 w 23889"/>
                <a:gd name="connsiteY40" fmla="*/ 16321 h 26180"/>
                <a:gd name="connsiteX41" fmla="*/ 18201 w 23889"/>
                <a:gd name="connsiteY41" fmla="*/ 16038 h 26180"/>
                <a:gd name="connsiteX42" fmla="*/ 18340 w 23889"/>
                <a:gd name="connsiteY42" fmla="*/ 15473 h 26180"/>
                <a:gd name="connsiteX43" fmla="*/ 17366 w 23889"/>
                <a:gd name="connsiteY43" fmla="*/ 15296 h 26180"/>
                <a:gd name="connsiteX44" fmla="*/ 17105 w 23889"/>
                <a:gd name="connsiteY44" fmla="*/ 15202 h 26180"/>
                <a:gd name="connsiteX45" fmla="*/ 18201 w 23889"/>
                <a:gd name="connsiteY45" fmla="*/ 14919 h 26180"/>
                <a:gd name="connsiteX46" fmla="*/ 18618 w 23889"/>
                <a:gd name="connsiteY46" fmla="*/ 15390 h 26180"/>
                <a:gd name="connsiteX47" fmla="*/ 19297 w 23889"/>
                <a:gd name="connsiteY47" fmla="*/ 15390 h 26180"/>
                <a:gd name="connsiteX48" fmla="*/ 19714 w 23889"/>
                <a:gd name="connsiteY48" fmla="*/ 15013 h 26180"/>
                <a:gd name="connsiteX49" fmla="*/ 19992 w 23889"/>
                <a:gd name="connsiteY49" fmla="*/ 14365 h 26180"/>
                <a:gd name="connsiteX50" fmla="*/ 20392 w 23889"/>
                <a:gd name="connsiteY50" fmla="*/ 14271 h 26180"/>
                <a:gd name="connsiteX51" fmla="*/ 21088 w 23889"/>
                <a:gd name="connsiteY51" fmla="*/ 14365 h 26180"/>
                <a:gd name="connsiteX52" fmla="*/ 21505 w 23889"/>
                <a:gd name="connsiteY52" fmla="*/ 13800 h 26180"/>
                <a:gd name="connsiteX53" fmla="*/ 22323 w 23889"/>
                <a:gd name="connsiteY53" fmla="*/ 13152 h 26180"/>
                <a:gd name="connsiteX54" fmla="*/ 23418 w 23889"/>
                <a:gd name="connsiteY54" fmla="*/ 12681 h 26180"/>
                <a:gd name="connsiteX55" fmla="*/ 23418 w 23889"/>
                <a:gd name="connsiteY55" fmla="*/ 11751 h 26180"/>
                <a:gd name="connsiteX0" fmla="*/ 23384 w 23855"/>
                <a:gd name="connsiteY0" fmla="*/ 11751 h 26180"/>
                <a:gd name="connsiteX1" fmla="*/ 22567 w 23855"/>
                <a:gd name="connsiteY1" fmla="*/ 11480 h 26180"/>
                <a:gd name="connsiteX2" fmla="*/ 22706 w 23855"/>
                <a:gd name="connsiteY2" fmla="*/ 10726 h 26180"/>
                <a:gd name="connsiteX3" fmla="*/ 22150 w 23855"/>
                <a:gd name="connsiteY3" fmla="*/ 10361 h 26180"/>
                <a:gd name="connsiteX4" fmla="*/ 21471 w 23855"/>
                <a:gd name="connsiteY4" fmla="*/ 10820 h 26180"/>
                <a:gd name="connsiteX5" fmla="*/ 19819 w 23855"/>
                <a:gd name="connsiteY5" fmla="*/ 9796 h 26180"/>
                <a:gd name="connsiteX6" fmla="*/ 19541 w 23855"/>
                <a:gd name="connsiteY6" fmla="*/ 8406 h 26180"/>
                <a:gd name="connsiteX7" fmla="*/ 17610 w 23855"/>
                <a:gd name="connsiteY7" fmla="*/ 8312 h 26180"/>
                <a:gd name="connsiteX8" fmla="*/ 16793 w 23855"/>
                <a:gd name="connsiteY8" fmla="*/ 7381 h 26180"/>
                <a:gd name="connsiteX9" fmla="*/ 13906 w 23855"/>
                <a:gd name="connsiteY9" fmla="*/ 1881 h 26180"/>
                <a:gd name="connsiteX10" fmla="*/ 11019 w 23855"/>
                <a:gd name="connsiteY10" fmla="*/ 115 h 26180"/>
                <a:gd name="connsiteX11" fmla="*/ 9923 w 23855"/>
                <a:gd name="connsiteY11" fmla="*/ 492 h 26180"/>
                <a:gd name="connsiteX12" fmla="*/ 6880 w 23855"/>
                <a:gd name="connsiteY12" fmla="*/ 1516 h 26180"/>
                <a:gd name="connsiteX13" fmla="*/ 5645 w 23855"/>
                <a:gd name="connsiteY13" fmla="*/ 492 h 26180"/>
                <a:gd name="connsiteX14" fmla="*/ 4550 w 23855"/>
                <a:gd name="connsiteY14" fmla="*/ 1422 h 26180"/>
                <a:gd name="connsiteX15" fmla="*/ 3037 w 23855"/>
                <a:gd name="connsiteY15" fmla="*/ 4861 h 26180"/>
                <a:gd name="connsiteX16" fmla="*/ 3037 w 23855"/>
                <a:gd name="connsiteY16" fmla="*/ 6357 h 26180"/>
                <a:gd name="connsiteX17" fmla="*/ 1759 w 23855"/>
                <a:gd name="connsiteY17" fmla="*/ 12431 h 26180"/>
                <a:gd name="connsiteX18" fmla="*/ 140 w 23855"/>
                <a:gd name="connsiteY18" fmla="*/ 14300 h 26180"/>
                <a:gd name="connsiteX19" fmla="*/ 6248 w 23855"/>
                <a:gd name="connsiteY19" fmla="*/ 26180 h 26180"/>
                <a:gd name="connsiteX20" fmla="*/ 9367 w 23855"/>
                <a:gd name="connsiteY20" fmla="*/ 20502 h 26180"/>
                <a:gd name="connsiteX21" fmla="*/ 9923 w 23855"/>
                <a:gd name="connsiteY21" fmla="*/ 20784 h 26180"/>
                <a:gd name="connsiteX22" fmla="*/ 10880 w 23855"/>
                <a:gd name="connsiteY22" fmla="*/ 21161 h 26180"/>
                <a:gd name="connsiteX23" fmla="*/ 10741 w 23855"/>
                <a:gd name="connsiteY23" fmla="*/ 20596 h 26180"/>
                <a:gd name="connsiteX24" fmla="*/ 10880 w 23855"/>
                <a:gd name="connsiteY24" fmla="*/ 20231 h 26180"/>
                <a:gd name="connsiteX25" fmla="*/ 11280 w 23855"/>
                <a:gd name="connsiteY25" fmla="*/ 19760 h 26180"/>
                <a:gd name="connsiteX26" fmla="*/ 11837 w 23855"/>
                <a:gd name="connsiteY26" fmla="*/ 20136 h 26180"/>
                <a:gd name="connsiteX27" fmla="*/ 12115 w 23855"/>
                <a:gd name="connsiteY27" fmla="*/ 19571 h 26180"/>
                <a:gd name="connsiteX28" fmla="*/ 12254 w 23855"/>
                <a:gd name="connsiteY28" fmla="*/ 19112 h 26180"/>
                <a:gd name="connsiteX29" fmla="*/ 13350 w 23855"/>
                <a:gd name="connsiteY29" fmla="*/ 19206 h 26180"/>
                <a:gd name="connsiteX30" fmla="*/ 13906 w 23855"/>
                <a:gd name="connsiteY30" fmla="*/ 18829 h 26180"/>
                <a:gd name="connsiteX31" fmla="*/ 13767 w 23855"/>
                <a:gd name="connsiteY31" fmla="*/ 17063 h 26180"/>
                <a:gd name="connsiteX32" fmla="*/ 14306 w 23855"/>
                <a:gd name="connsiteY32" fmla="*/ 16780 h 26180"/>
                <a:gd name="connsiteX33" fmla="*/ 14445 w 23855"/>
                <a:gd name="connsiteY33" fmla="*/ 16132 h 26180"/>
                <a:gd name="connsiteX34" fmla="*/ 14863 w 23855"/>
                <a:gd name="connsiteY34" fmla="*/ 16321 h 26180"/>
                <a:gd name="connsiteX35" fmla="*/ 15558 w 23855"/>
                <a:gd name="connsiteY35" fmla="*/ 16780 h 26180"/>
                <a:gd name="connsiteX36" fmla="*/ 16097 w 23855"/>
                <a:gd name="connsiteY36" fmla="*/ 16780 h 26180"/>
                <a:gd name="connsiteX37" fmla="*/ 16793 w 23855"/>
                <a:gd name="connsiteY37" fmla="*/ 16686 h 26180"/>
                <a:gd name="connsiteX38" fmla="*/ 16515 w 23855"/>
                <a:gd name="connsiteY38" fmla="*/ 16038 h 26180"/>
                <a:gd name="connsiteX39" fmla="*/ 17071 w 23855"/>
                <a:gd name="connsiteY39" fmla="*/ 16321 h 26180"/>
                <a:gd name="connsiteX40" fmla="*/ 17610 w 23855"/>
                <a:gd name="connsiteY40" fmla="*/ 16321 h 26180"/>
                <a:gd name="connsiteX41" fmla="*/ 18167 w 23855"/>
                <a:gd name="connsiteY41" fmla="*/ 16038 h 26180"/>
                <a:gd name="connsiteX42" fmla="*/ 18306 w 23855"/>
                <a:gd name="connsiteY42" fmla="*/ 15473 h 26180"/>
                <a:gd name="connsiteX43" fmla="*/ 17332 w 23855"/>
                <a:gd name="connsiteY43" fmla="*/ 15296 h 26180"/>
                <a:gd name="connsiteX44" fmla="*/ 17071 w 23855"/>
                <a:gd name="connsiteY44" fmla="*/ 15202 h 26180"/>
                <a:gd name="connsiteX45" fmla="*/ 18167 w 23855"/>
                <a:gd name="connsiteY45" fmla="*/ 14919 h 26180"/>
                <a:gd name="connsiteX46" fmla="*/ 18584 w 23855"/>
                <a:gd name="connsiteY46" fmla="*/ 15390 h 26180"/>
                <a:gd name="connsiteX47" fmla="*/ 19263 w 23855"/>
                <a:gd name="connsiteY47" fmla="*/ 15390 h 26180"/>
                <a:gd name="connsiteX48" fmla="*/ 19680 w 23855"/>
                <a:gd name="connsiteY48" fmla="*/ 15013 h 26180"/>
                <a:gd name="connsiteX49" fmla="*/ 19958 w 23855"/>
                <a:gd name="connsiteY49" fmla="*/ 14365 h 26180"/>
                <a:gd name="connsiteX50" fmla="*/ 20358 w 23855"/>
                <a:gd name="connsiteY50" fmla="*/ 14271 h 26180"/>
                <a:gd name="connsiteX51" fmla="*/ 21054 w 23855"/>
                <a:gd name="connsiteY51" fmla="*/ 14365 h 26180"/>
                <a:gd name="connsiteX52" fmla="*/ 21471 w 23855"/>
                <a:gd name="connsiteY52" fmla="*/ 13800 h 26180"/>
                <a:gd name="connsiteX53" fmla="*/ 22289 w 23855"/>
                <a:gd name="connsiteY53" fmla="*/ 13152 h 26180"/>
                <a:gd name="connsiteX54" fmla="*/ 23384 w 23855"/>
                <a:gd name="connsiteY54" fmla="*/ 12681 h 26180"/>
                <a:gd name="connsiteX55" fmla="*/ 23384 w 23855"/>
                <a:gd name="connsiteY55" fmla="*/ 11751 h 26180"/>
                <a:gd name="connsiteX0" fmla="*/ 23317 w 23788"/>
                <a:gd name="connsiteY0" fmla="*/ 11751 h 26180"/>
                <a:gd name="connsiteX1" fmla="*/ 22500 w 23788"/>
                <a:gd name="connsiteY1" fmla="*/ 11480 h 26180"/>
                <a:gd name="connsiteX2" fmla="*/ 22639 w 23788"/>
                <a:gd name="connsiteY2" fmla="*/ 10726 h 26180"/>
                <a:gd name="connsiteX3" fmla="*/ 22083 w 23788"/>
                <a:gd name="connsiteY3" fmla="*/ 10361 h 26180"/>
                <a:gd name="connsiteX4" fmla="*/ 21404 w 23788"/>
                <a:gd name="connsiteY4" fmla="*/ 10820 h 26180"/>
                <a:gd name="connsiteX5" fmla="*/ 19752 w 23788"/>
                <a:gd name="connsiteY5" fmla="*/ 9796 h 26180"/>
                <a:gd name="connsiteX6" fmla="*/ 19474 w 23788"/>
                <a:gd name="connsiteY6" fmla="*/ 8406 h 26180"/>
                <a:gd name="connsiteX7" fmla="*/ 17543 w 23788"/>
                <a:gd name="connsiteY7" fmla="*/ 8312 h 26180"/>
                <a:gd name="connsiteX8" fmla="*/ 16726 w 23788"/>
                <a:gd name="connsiteY8" fmla="*/ 7381 h 26180"/>
                <a:gd name="connsiteX9" fmla="*/ 13839 w 23788"/>
                <a:gd name="connsiteY9" fmla="*/ 1881 h 26180"/>
                <a:gd name="connsiteX10" fmla="*/ 10952 w 23788"/>
                <a:gd name="connsiteY10" fmla="*/ 115 h 26180"/>
                <a:gd name="connsiteX11" fmla="*/ 9856 w 23788"/>
                <a:gd name="connsiteY11" fmla="*/ 492 h 26180"/>
                <a:gd name="connsiteX12" fmla="*/ 6813 w 23788"/>
                <a:gd name="connsiteY12" fmla="*/ 1516 h 26180"/>
                <a:gd name="connsiteX13" fmla="*/ 5578 w 23788"/>
                <a:gd name="connsiteY13" fmla="*/ 492 h 26180"/>
                <a:gd name="connsiteX14" fmla="*/ 4483 w 23788"/>
                <a:gd name="connsiteY14" fmla="*/ 1422 h 26180"/>
                <a:gd name="connsiteX15" fmla="*/ 2970 w 23788"/>
                <a:gd name="connsiteY15" fmla="*/ 4861 h 26180"/>
                <a:gd name="connsiteX16" fmla="*/ 2970 w 23788"/>
                <a:gd name="connsiteY16" fmla="*/ 6357 h 26180"/>
                <a:gd name="connsiteX17" fmla="*/ 1692 w 23788"/>
                <a:gd name="connsiteY17" fmla="*/ 12431 h 26180"/>
                <a:gd name="connsiteX18" fmla="*/ 73 w 23788"/>
                <a:gd name="connsiteY18" fmla="*/ 14300 h 26180"/>
                <a:gd name="connsiteX19" fmla="*/ 6181 w 23788"/>
                <a:gd name="connsiteY19" fmla="*/ 26180 h 26180"/>
                <a:gd name="connsiteX20" fmla="*/ 9300 w 23788"/>
                <a:gd name="connsiteY20" fmla="*/ 20502 h 26180"/>
                <a:gd name="connsiteX21" fmla="*/ 9856 w 23788"/>
                <a:gd name="connsiteY21" fmla="*/ 20784 h 26180"/>
                <a:gd name="connsiteX22" fmla="*/ 10813 w 23788"/>
                <a:gd name="connsiteY22" fmla="*/ 21161 h 26180"/>
                <a:gd name="connsiteX23" fmla="*/ 10674 w 23788"/>
                <a:gd name="connsiteY23" fmla="*/ 20596 h 26180"/>
                <a:gd name="connsiteX24" fmla="*/ 10813 w 23788"/>
                <a:gd name="connsiteY24" fmla="*/ 20231 h 26180"/>
                <a:gd name="connsiteX25" fmla="*/ 11213 w 23788"/>
                <a:gd name="connsiteY25" fmla="*/ 19760 h 26180"/>
                <a:gd name="connsiteX26" fmla="*/ 11770 w 23788"/>
                <a:gd name="connsiteY26" fmla="*/ 20136 h 26180"/>
                <a:gd name="connsiteX27" fmla="*/ 12048 w 23788"/>
                <a:gd name="connsiteY27" fmla="*/ 19571 h 26180"/>
                <a:gd name="connsiteX28" fmla="*/ 12187 w 23788"/>
                <a:gd name="connsiteY28" fmla="*/ 19112 h 26180"/>
                <a:gd name="connsiteX29" fmla="*/ 13283 w 23788"/>
                <a:gd name="connsiteY29" fmla="*/ 19206 h 26180"/>
                <a:gd name="connsiteX30" fmla="*/ 13839 w 23788"/>
                <a:gd name="connsiteY30" fmla="*/ 18829 h 26180"/>
                <a:gd name="connsiteX31" fmla="*/ 13700 w 23788"/>
                <a:gd name="connsiteY31" fmla="*/ 17063 h 26180"/>
                <a:gd name="connsiteX32" fmla="*/ 14239 w 23788"/>
                <a:gd name="connsiteY32" fmla="*/ 16780 h 26180"/>
                <a:gd name="connsiteX33" fmla="*/ 14378 w 23788"/>
                <a:gd name="connsiteY33" fmla="*/ 16132 h 26180"/>
                <a:gd name="connsiteX34" fmla="*/ 14796 w 23788"/>
                <a:gd name="connsiteY34" fmla="*/ 16321 h 26180"/>
                <a:gd name="connsiteX35" fmla="*/ 15491 w 23788"/>
                <a:gd name="connsiteY35" fmla="*/ 16780 h 26180"/>
                <a:gd name="connsiteX36" fmla="*/ 16030 w 23788"/>
                <a:gd name="connsiteY36" fmla="*/ 16780 h 26180"/>
                <a:gd name="connsiteX37" fmla="*/ 16726 w 23788"/>
                <a:gd name="connsiteY37" fmla="*/ 16686 h 26180"/>
                <a:gd name="connsiteX38" fmla="*/ 16448 w 23788"/>
                <a:gd name="connsiteY38" fmla="*/ 16038 h 26180"/>
                <a:gd name="connsiteX39" fmla="*/ 17004 w 23788"/>
                <a:gd name="connsiteY39" fmla="*/ 16321 h 26180"/>
                <a:gd name="connsiteX40" fmla="*/ 17543 w 23788"/>
                <a:gd name="connsiteY40" fmla="*/ 16321 h 26180"/>
                <a:gd name="connsiteX41" fmla="*/ 18100 w 23788"/>
                <a:gd name="connsiteY41" fmla="*/ 16038 h 26180"/>
                <a:gd name="connsiteX42" fmla="*/ 18239 w 23788"/>
                <a:gd name="connsiteY42" fmla="*/ 15473 h 26180"/>
                <a:gd name="connsiteX43" fmla="*/ 17265 w 23788"/>
                <a:gd name="connsiteY43" fmla="*/ 15296 h 26180"/>
                <a:gd name="connsiteX44" fmla="*/ 17004 w 23788"/>
                <a:gd name="connsiteY44" fmla="*/ 15202 h 26180"/>
                <a:gd name="connsiteX45" fmla="*/ 18100 w 23788"/>
                <a:gd name="connsiteY45" fmla="*/ 14919 h 26180"/>
                <a:gd name="connsiteX46" fmla="*/ 18517 w 23788"/>
                <a:gd name="connsiteY46" fmla="*/ 15390 h 26180"/>
                <a:gd name="connsiteX47" fmla="*/ 19196 w 23788"/>
                <a:gd name="connsiteY47" fmla="*/ 15390 h 26180"/>
                <a:gd name="connsiteX48" fmla="*/ 19613 w 23788"/>
                <a:gd name="connsiteY48" fmla="*/ 15013 h 26180"/>
                <a:gd name="connsiteX49" fmla="*/ 19891 w 23788"/>
                <a:gd name="connsiteY49" fmla="*/ 14365 h 26180"/>
                <a:gd name="connsiteX50" fmla="*/ 20291 w 23788"/>
                <a:gd name="connsiteY50" fmla="*/ 14271 h 26180"/>
                <a:gd name="connsiteX51" fmla="*/ 20987 w 23788"/>
                <a:gd name="connsiteY51" fmla="*/ 14365 h 26180"/>
                <a:gd name="connsiteX52" fmla="*/ 21404 w 23788"/>
                <a:gd name="connsiteY52" fmla="*/ 13800 h 26180"/>
                <a:gd name="connsiteX53" fmla="*/ 22222 w 23788"/>
                <a:gd name="connsiteY53" fmla="*/ 13152 h 26180"/>
                <a:gd name="connsiteX54" fmla="*/ 23317 w 23788"/>
                <a:gd name="connsiteY54" fmla="*/ 12681 h 26180"/>
                <a:gd name="connsiteX55" fmla="*/ 23317 w 23788"/>
                <a:gd name="connsiteY55" fmla="*/ 11751 h 26180"/>
                <a:gd name="connsiteX0" fmla="*/ 23256 w 23727"/>
                <a:gd name="connsiteY0" fmla="*/ 11751 h 26180"/>
                <a:gd name="connsiteX1" fmla="*/ 22439 w 23727"/>
                <a:gd name="connsiteY1" fmla="*/ 11480 h 26180"/>
                <a:gd name="connsiteX2" fmla="*/ 22578 w 23727"/>
                <a:gd name="connsiteY2" fmla="*/ 10726 h 26180"/>
                <a:gd name="connsiteX3" fmla="*/ 22022 w 23727"/>
                <a:gd name="connsiteY3" fmla="*/ 10361 h 26180"/>
                <a:gd name="connsiteX4" fmla="*/ 21343 w 23727"/>
                <a:gd name="connsiteY4" fmla="*/ 10820 h 26180"/>
                <a:gd name="connsiteX5" fmla="*/ 19691 w 23727"/>
                <a:gd name="connsiteY5" fmla="*/ 9796 h 26180"/>
                <a:gd name="connsiteX6" fmla="*/ 19413 w 23727"/>
                <a:gd name="connsiteY6" fmla="*/ 8406 h 26180"/>
                <a:gd name="connsiteX7" fmla="*/ 17482 w 23727"/>
                <a:gd name="connsiteY7" fmla="*/ 8312 h 26180"/>
                <a:gd name="connsiteX8" fmla="*/ 16665 w 23727"/>
                <a:gd name="connsiteY8" fmla="*/ 7381 h 26180"/>
                <a:gd name="connsiteX9" fmla="*/ 13778 w 23727"/>
                <a:gd name="connsiteY9" fmla="*/ 1881 h 26180"/>
                <a:gd name="connsiteX10" fmla="*/ 10891 w 23727"/>
                <a:gd name="connsiteY10" fmla="*/ 115 h 26180"/>
                <a:gd name="connsiteX11" fmla="*/ 9795 w 23727"/>
                <a:gd name="connsiteY11" fmla="*/ 492 h 26180"/>
                <a:gd name="connsiteX12" fmla="*/ 6752 w 23727"/>
                <a:gd name="connsiteY12" fmla="*/ 1516 h 26180"/>
                <a:gd name="connsiteX13" fmla="*/ 5517 w 23727"/>
                <a:gd name="connsiteY13" fmla="*/ 492 h 26180"/>
                <a:gd name="connsiteX14" fmla="*/ 4422 w 23727"/>
                <a:gd name="connsiteY14" fmla="*/ 1422 h 26180"/>
                <a:gd name="connsiteX15" fmla="*/ 2909 w 23727"/>
                <a:gd name="connsiteY15" fmla="*/ 4861 h 26180"/>
                <a:gd name="connsiteX16" fmla="*/ 2909 w 23727"/>
                <a:gd name="connsiteY16" fmla="*/ 6357 h 26180"/>
                <a:gd name="connsiteX17" fmla="*/ 1631 w 23727"/>
                <a:gd name="connsiteY17" fmla="*/ 12431 h 26180"/>
                <a:gd name="connsiteX18" fmla="*/ 12 w 23727"/>
                <a:gd name="connsiteY18" fmla="*/ 14300 h 26180"/>
                <a:gd name="connsiteX19" fmla="*/ 6120 w 23727"/>
                <a:gd name="connsiteY19" fmla="*/ 26180 h 26180"/>
                <a:gd name="connsiteX20" fmla="*/ 9239 w 23727"/>
                <a:gd name="connsiteY20" fmla="*/ 20502 h 26180"/>
                <a:gd name="connsiteX21" fmla="*/ 9795 w 23727"/>
                <a:gd name="connsiteY21" fmla="*/ 20784 h 26180"/>
                <a:gd name="connsiteX22" fmla="*/ 10752 w 23727"/>
                <a:gd name="connsiteY22" fmla="*/ 21161 h 26180"/>
                <a:gd name="connsiteX23" fmla="*/ 10613 w 23727"/>
                <a:gd name="connsiteY23" fmla="*/ 20596 h 26180"/>
                <a:gd name="connsiteX24" fmla="*/ 10752 w 23727"/>
                <a:gd name="connsiteY24" fmla="*/ 20231 h 26180"/>
                <a:gd name="connsiteX25" fmla="*/ 11152 w 23727"/>
                <a:gd name="connsiteY25" fmla="*/ 19760 h 26180"/>
                <a:gd name="connsiteX26" fmla="*/ 11709 w 23727"/>
                <a:gd name="connsiteY26" fmla="*/ 20136 h 26180"/>
                <a:gd name="connsiteX27" fmla="*/ 11987 w 23727"/>
                <a:gd name="connsiteY27" fmla="*/ 19571 h 26180"/>
                <a:gd name="connsiteX28" fmla="*/ 12126 w 23727"/>
                <a:gd name="connsiteY28" fmla="*/ 19112 h 26180"/>
                <a:gd name="connsiteX29" fmla="*/ 13222 w 23727"/>
                <a:gd name="connsiteY29" fmla="*/ 19206 h 26180"/>
                <a:gd name="connsiteX30" fmla="*/ 13778 w 23727"/>
                <a:gd name="connsiteY30" fmla="*/ 18829 h 26180"/>
                <a:gd name="connsiteX31" fmla="*/ 13639 w 23727"/>
                <a:gd name="connsiteY31" fmla="*/ 17063 h 26180"/>
                <a:gd name="connsiteX32" fmla="*/ 14178 w 23727"/>
                <a:gd name="connsiteY32" fmla="*/ 16780 h 26180"/>
                <a:gd name="connsiteX33" fmla="*/ 14317 w 23727"/>
                <a:gd name="connsiteY33" fmla="*/ 16132 h 26180"/>
                <a:gd name="connsiteX34" fmla="*/ 14735 w 23727"/>
                <a:gd name="connsiteY34" fmla="*/ 16321 h 26180"/>
                <a:gd name="connsiteX35" fmla="*/ 15430 w 23727"/>
                <a:gd name="connsiteY35" fmla="*/ 16780 h 26180"/>
                <a:gd name="connsiteX36" fmla="*/ 15969 w 23727"/>
                <a:gd name="connsiteY36" fmla="*/ 16780 h 26180"/>
                <a:gd name="connsiteX37" fmla="*/ 16665 w 23727"/>
                <a:gd name="connsiteY37" fmla="*/ 16686 h 26180"/>
                <a:gd name="connsiteX38" fmla="*/ 16387 w 23727"/>
                <a:gd name="connsiteY38" fmla="*/ 16038 h 26180"/>
                <a:gd name="connsiteX39" fmla="*/ 16943 w 23727"/>
                <a:gd name="connsiteY39" fmla="*/ 16321 h 26180"/>
                <a:gd name="connsiteX40" fmla="*/ 17482 w 23727"/>
                <a:gd name="connsiteY40" fmla="*/ 16321 h 26180"/>
                <a:gd name="connsiteX41" fmla="*/ 18039 w 23727"/>
                <a:gd name="connsiteY41" fmla="*/ 16038 h 26180"/>
                <a:gd name="connsiteX42" fmla="*/ 18178 w 23727"/>
                <a:gd name="connsiteY42" fmla="*/ 15473 h 26180"/>
                <a:gd name="connsiteX43" fmla="*/ 17204 w 23727"/>
                <a:gd name="connsiteY43" fmla="*/ 15296 h 26180"/>
                <a:gd name="connsiteX44" fmla="*/ 16943 w 23727"/>
                <a:gd name="connsiteY44" fmla="*/ 15202 h 26180"/>
                <a:gd name="connsiteX45" fmla="*/ 18039 w 23727"/>
                <a:gd name="connsiteY45" fmla="*/ 14919 h 26180"/>
                <a:gd name="connsiteX46" fmla="*/ 18456 w 23727"/>
                <a:gd name="connsiteY46" fmla="*/ 15390 h 26180"/>
                <a:gd name="connsiteX47" fmla="*/ 19135 w 23727"/>
                <a:gd name="connsiteY47" fmla="*/ 15390 h 26180"/>
                <a:gd name="connsiteX48" fmla="*/ 19552 w 23727"/>
                <a:gd name="connsiteY48" fmla="*/ 15013 h 26180"/>
                <a:gd name="connsiteX49" fmla="*/ 19830 w 23727"/>
                <a:gd name="connsiteY49" fmla="*/ 14365 h 26180"/>
                <a:gd name="connsiteX50" fmla="*/ 20230 w 23727"/>
                <a:gd name="connsiteY50" fmla="*/ 14271 h 26180"/>
                <a:gd name="connsiteX51" fmla="*/ 20926 w 23727"/>
                <a:gd name="connsiteY51" fmla="*/ 14365 h 26180"/>
                <a:gd name="connsiteX52" fmla="*/ 21343 w 23727"/>
                <a:gd name="connsiteY52" fmla="*/ 13800 h 26180"/>
                <a:gd name="connsiteX53" fmla="*/ 22161 w 23727"/>
                <a:gd name="connsiteY53" fmla="*/ 13152 h 26180"/>
                <a:gd name="connsiteX54" fmla="*/ 23256 w 23727"/>
                <a:gd name="connsiteY54" fmla="*/ 12681 h 26180"/>
                <a:gd name="connsiteX55" fmla="*/ 23256 w 23727"/>
                <a:gd name="connsiteY55" fmla="*/ 11751 h 26180"/>
                <a:gd name="connsiteX0" fmla="*/ 23256 w 23727"/>
                <a:gd name="connsiteY0" fmla="*/ 11751 h 26180"/>
                <a:gd name="connsiteX1" fmla="*/ 22439 w 23727"/>
                <a:gd name="connsiteY1" fmla="*/ 11480 h 26180"/>
                <a:gd name="connsiteX2" fmla="*/ 22578 w 23727"/>
                <a:gd name="connsiteY2" fmla="*/ 10726 h 26180"/>
                <a:gd name="connsiteX3" fmla="*/ 22022 w 23727"/>
                <a:gd name="connsiteY3" fmla="*/ 10361 h 26180"/>
                <a:gd name="connsiteX4" fmla="*/ 21343 w 23727"/>
                <a:gd name="connsiteY4" fmla="*/ 10820 h 26180"/>
                <a:gd name="connsiteX5" fmla="*/ 19691 w 23727"/>
                <a:gd name="connsiteY5" fmla="*/ 9796 h 26180"/>
                <a:gd name="connsiteX6" fmla="*/ 19413 w 23727"/>
                <a:gd name="connsiteY6" fmla="*/ 8406 h 26180"/>
                <a:gd name="connsiteX7" fmla="*/ 17482 w 23727"/>
                <a:gd name="connsiteY7" fmla="*/ 8312 h 26180"/>
                <a:gd name="connsiteX8" fmla="*/ 16665 w 23727"/>
                <a:gd name="connsiteY8" fmla="*/ 7381 h 26180"/>
                <a:gd name="connsiteX9" fmla="*/ 13778 w 23727"/>
                <a:gd name="connsiteY9" fmla="*/ 1881 h 26180"/>
                <a:gd name="connsiteX10" fmla="*/ 10891 w 23727"/>
                <a:gd name="connsiteY10" fmla="*/ 115 h 26180"/>
                <a:gd name="connsiteX11" fmla="*/ 9795 w 23727"/>
                <a:gd name="connsiteY11" fmla="*/ 492 h 26180"/>
                <a:gd name="connsiteX12" fmla="*/ 6752 w 23727"/>
                <a:gd name="connsiteY12" fmla="*/ 1516 h 26180"/>
                <a:gd name="connsiteX13" fmla="*/ 5517 w 23727"/>
                <a:gd name="connsiteY13" fmla="*/ 492 h 26180"/>
                <a:gd name="connsiteX14" fmla="*/ 4422 w 23727"/>
                <a:gd name="connsiteY14" fmla="*/ 1422 h 26180"/>
                <a:gd name="connsiteX15" fmla="*/ 2909 w 23727"/>
                <a:gd name="connsiteY15" fmla="*/ 4861 h 26180"/>
                <a:gd name="connsiteX16" fmla="*/ 2909 w 23727"/>
                <a:gd name="connsiteY16" fmla="*/ 6357 h 26180"/>
                <a:gd name="connsiteX17" fmla="*/ 1631 w 23727"/>
                <a:gd name="connsiteY17" fmla="*/ 12431 h 26180"/>
                <a:gd name="connsiteX18" fmla="*/ 12 w 23727"/>
                <a:gd name="connsiteY18" fmla="*/ 14300 h 26180"/>
                <a:gd name="connsiteX19" fmla="*/ 6120 w 23727"/>
                <a:gd name="connsiteY19" fmla="*/ 26180 h 26180"/>
                <a:gd name="connsiteX20" fmla="*/ 9239 w 23727"/>
                <a:gd name="connsiteY20" fmla="*/ 20502 h 26180"/>
                <a:gd name="connsiteX21" fmla="*/ 9795 w 23727"/>
                <a:gd name="connsiteY21" fmla="*/ 20784 h 26180"/>
                <a:gd name="connsiteX22" fmla="*/ 10752 w 23727"/>
                <a:gd name="connsiteY22" fmla="*/ 21161 h 26180"/>
                <a:gd name="connsiteX23" fmla="*/ 10613 w 23727"/>
                <a:gd name="connsiteY23" fmla="*/ 20596 h 26180"/>
                <a:gd name="connsiteX24" fmla="*/ 10752 w 23727"/>
                <a:gd name="connsiteY24" fmla="*/ 20231 h 26180"/>
                <a:gd name="connsiteX25" fmla="*/ 11152 w 23727"/>
                <a:gd name="connsiteY25" fmla="*/ 19760 h 26180"/>
                <a:gd name="connsiteX26" fmla="*/ 11709 w 23727"/>
                <a:gd name="connsiteY26" fmla="*/ 20136 h 26180"/>
                <a:gd name="connsiteX27" fmla="*/ 11987 w 23727"/>
                <a:gd name="connsiteY27" fmla="*/ 19571 h 26180"/>
                <a:gd name="connsiteX28" fmla="*/ 12126 w 23727"/>
                <a:gd name="connsiteY28" fmla="*/ 19112 h 26180"/>
                <a:gd name="connsiteX29" fmla="*/ 13222 w 23727"/>
                <a:gd name="connsiteY29" fmla="*/ 19206 h 26180"/>
                <a:gd name="connsiteX30" fmla="*/ 13778 w 23727"/>
                <a:gd name="connsiteY30" fmla="*/ 18829 h 26180"/>
                <a:gd name="connsiteX31" fmla="*/ 13639 w 23727"/>
                <a:gd name="connsiteY31" fmla="*/ 17063 h 26180"/>
                <a:gd name="connsiteX32" fmla="*/ 14178 w 23727"/>
                <a:gd name="connsiteY32" fmla="*/ 16780 h 26180"/>
                <a:gd name="connsiteX33" fmla="*/ 14317 w 23727"/>
                <a:gd name="connsiteY33" fmla="*/ 16132 h 26180"/>
                <a:gd name="connsiteX34" fmla="*/ 14735 w 23727"/>
                <a:gd name="connsiteY34" fmla="*/ 16321 h 26180"/>
                <a:gd name="connsiteX35" fmla="*/ 15430 w 23727"/>
                <a:gd name="connsiteY35" fmla="*/ 16780 h 26180"/>
                <a:gd name="connsiteX36" fmla="*/ 15969 w 23727"/>
                <a:gd name="connsiteY36" fmla="*/ 16780 h 26180"/>
                <a:gd name="connsiteX37" fmla="*/ 16665 w 23727"/>
                <a:gd name="connsiteY37" fmla="*/ 16686 h 26180"/>
                <a:gd name="connsiteX38" fmla="*/ 16387 w 23727"/>
                <a:gd name="connsiteY38" fmla="*/ 16038 h 26180"/>
                <a:gd name="connsiteX39" fmla="*/ 16943 w 23727"/>
                <a:gd name="connsiteY39" fmla="*/ 16321 h 26180"/>
                <a:gd name="connsiteX40" fmla="*/ 17482 w 23727"/>
                <a:gd name="connsiteY40" fmla="*/ 16321 h 26180"/>
                <a:gd name="connsiteX41" fmla="*/ 18039 w 23727"/>
                <a:gd name="connsiteY41" fmla="*/ 16038 h 26180"/>
                <a:gd name="connsiteX42" fmla="*/ 18178 w 23727"/>
                <a:gd name="connsiteY42" fmla="*/ 15473 h 26180"/>
                <a:gd name="connsiteX43" fmla="*/ 17204 w 23727"/>
                <a:gd name="connsiteY43" fmla="*/ 15296 h 26180"/>
                <a:gd name="connsiteX44" fmla="*/ 16943 w 23727"/>
                <a:gd name="connsiteY44" fmla="*/ 15202 h 26180"/>
                <a:gd name="connsiteX45" fmla="*/ 18039 w 23727"/>
                <a:gd name="connsiteY45" fmla="*/ 14919 h 26180"/>
                <a:gd name="connsiteX46" fmla="*/ 18456 w 23727"/>
                <a:gd name="connsiteY46" fmla="*/ 15390 h 26180"/>
                <a:gd name="connsiteX47" fmla="*/ 19135 w 23727"/>
                <a:gd name="connsiteY47" fmla="*/ 15390 h 26180"/>
                <a:gd name="connsiteX48" fmla="*/ 19552 w 23727"/>
                <a:gd name="connsiteY48" fmla="*/ 15013 h 26180"/>
                <a:gd name="connsiteX49" fmla="*/ 19830 w 23727"/>
                <a:gd name="connsiteY49" fmla="*/ 14365 h 26180"/>
                <a:gd name="connsiteX50" fmla="*/ 20230 w 23727"/>
                <a:gd name="connsiteY50" fmla="*/ 14271 h 26180"/>
                <a:gd name="connsiteX51" fmla="*/ 20926 w 23727"/>
                <a:gd name="connsiteY51" fmla="*/ 14365 h 26180"/>
                <a:gd name="connsiteX52" fmla="*/ 21343 w 23727"/>
                <a:gd name="connsiteY52" fmla="*/ 13800 h 26180"/>
                <a:gd name="connsiteX53" fmla="*/ 22161 w 23727"/>
                <a:gd name="connsiteY53" fmla="*/ 13152 h 26180"/>
                <a:gd name="connsiteX54" fmla="*/ 23256 w 23727"/>
                <a:gd name="connsiteY54" fmla="*/ 12681 h 26180"/>
                <a:gd name="connsiteX55" fmla="*/ 23256 w 23727"/>
                <a:gd name="connsiteY55" fmla="*/ 11751 h 26180"/>
                <a:gd name="connsiteX0" fmla="*/ 23256 w 23727"/>
                <a:gd name="connsiteY0" fmla="*/ 11751 h 26412"/>
                <a:gd name="connsiteX1" fmla="*/ 22439 w 23727"/>
                <a:gd name="connsiteY1" fmla="*/ 11480 h 26412"/>
                <a:gd name="connsiteX2" fmla="*/ 22578 w 23727"/>
                <a:gd name="connsiteY2" fmla="*/ 10726 h 26412"/>
                <a:gd name="connsiteX3" fmla="*/ 22022 w 23727"/>
                <a:gd name="connsiteY3" fmla="*/ 10361 h 26412"/>
                <a:gd name="connsiteX4" fmla="*/ 21343 w 23727"/>
                <a:gd name="connsiteY4" fmla="*/ 10820 h 26412"/>
                <a:gd name="connsiteX5" fmla="*/ 19691 w 23727"/>
                <a:gd name="connsiteY5" fmla="*/ 9796 h 26412"/>
                <a:gd name="connsiteX6" fmla="*/ 19413 w 23727"/>
                <a:gd name="connsiteY6" fmla="*/ 8406 h 26412"/>
                <a:gd name="connsiteX7" fmla="*/ 17482 w 23727"/>
                <a:gd name="connsiteY7" fmla="*/ 8312 h 26412"/>
                <a:gd name="connsiteX8" fmla="*/ 16665 w 23727"/>
                <a:gd name="connsiteY8" fmla="*/ 7381 h 26412"/>
                <a:gd name="connsiteX9" fmla="*/ 13778 w 23727"/>
                <a:gd name="connsiteY9" fmla="*/ 1881 h 26412"/>
                <a:gd name="connsiteX10" fmla="*/ 10891 w 23727"/>
                <a:gd name="connsiteY10" fmla="*/ 115 h 26412"/>
                <a:gd name="connsiteX11" fmla="*/ 9795 w 23727"/>
                <a:gd name="connsiteY11" fmla="*/ 492 h 26412"/>
                <a:gd name="connsiteX12" fmla="*/ 6752 w 23727"/>
                <a:gd name="connsiteY12" fmla="*/ 1516 h 26412"/>
                <a:gd name="connsiteX13" fmla="*/ 5517 w 23727"/>
                <a:gd name="connsiteY13" fmla="*/ 492 h 26412"/>
                <a:gd name="connsiteX14" fmla="*/ 4422 w 23727"/>
                <a:gd name="connsiteY14" fmla="*/ 1422 h 26412"/>
                <a:gd name="connsiteX15" fmla="*/ 2909 w 23727"/>
                <a:gd name="connsiteY15" fmla="*/ 4861 h 26412"/>
                <a:gd name="connsiteX16" fmla="*/ 2909 w 23727"/>
                <a:gd name="connsiteY16" fmla="*/ 6357 h 26412"/>
                <a:gd name="connsiteX17" fmla="*/ 1631 w 23727"/>
                <a:gd name="connsiteY17" fmla="*/ 12431 h 26412"/>
                <a:gd name="connsiteX18" fmla="*/ 12 w 23727"/>
                <a:gd name="connsiteY18" fmla="*/ 14300 h 26412"/>
                <a:gd name="connsiteX19" fmla="*/ 6120 w 23727"/>
                <a:gd name="connsiteY19" fmla="*/ 26180 h 26412"/>
                <a:gd name="connsiteX20" fmla="*/ 7432 w 23727"/>
                <a:gd name="connsiteY20" fmla="*/ 22052 h 26412"/>
                <a:gd name="connsiteX21" fmla="*/ 9239 w 23727"/>
                <a:gd name="connsiteY21" fmla="*/ 20502 h 26412"/>
                <a:gd name="connsiteX22" fmla="*/ 9795 w 23727"/>
                <a:gd name="connsiteY22" fmla="*/ 20784 h 26412"/>
                <a:gd name="connsiteX23" fmla="*/ 10752 w 23727"/>
                <a:gd name="connsiteY23" fmla="*/ 21161 h 26412"/>
                <a:gd name="connsiteX24" fmla="*/ 10613 w 23727"/>
                <a:gd name="connsiteY24" fmla="*/ 20596 h 26412"/>
                <a:gd name="connsiteX25" fmla="*/ 10752 w 23727"/>
                <a:gd name="connsiteY25" fmla="*/ 20231 h 26412"/>
                <a:gd name="connsiteX26" fmla="*/ 11152 w 23727"/>
                <a:gd name="connsiteY26" fmla="*/ 19760 h 26412"/>
                <a:gd name="connsiteX27" fmla="*/ 11709 w 23727"/>
                <a:gd name="connsiteY27" fmla="*/ 20136 h 26412"/>
                <a:gd name="connsiteX28" fmla="*/ 11987 w 23727"/>
                <a:gd name="connsiteY28" fmla="*/ 19571 h 26412"/>
                <a:gd name="connsiteX29" fmla="*/ 12126 w 23727"/>
                <a:gd name="connsiteY29" fmla="*/ 19112 h 26412"/>
                <a:gd name="connsiteX30" fmla="*/ 13222 w 23727"/>
                <a:gd name="connsiteY30" fmla="*/ 19206 h 26412"/>
                <a:gd name="connsiteX31" fmla="*/ 13778 w 23727"/>
                <a:gd name="connsiteY31" fmla="*/ 18829 h 26412"/>
                <a:gd name="connsiteX32" fmla="*/ 13639 w 23727"/>
                <a:gd name="connsiteY32" fmla="*/ 17063 h 26412"/>
                <a:gd name="connsiteX33" fmla="*/ 14178 w 23727"/>
                <a:gd name="connsiteY33" fmla="*/ 16780 h 26412"/>
                <a:gd name="connsiteX34" fmla="*/ 14317 w 23727"/>
                <a:gd name="connsiteY34" fmla="*/ 16132 h 26412"/>
                <a:gd name="connsiteX35" fmla="*/ 14735 w 23727"/>
                <a:gd name="connsiteY35" fmla="*/ 16321 h 26412"/>
                <a:gd name="connsiteX36" fmla="*/ 15430 w 23727"/>
                <a:gd name="connsiteY36" fmla="*/ 16780 h 26412"/>
                <a:gd name="connsiteX37" fmla="*/ 15969 w 23727"/>
                <a:gd name="connsiteY37" fmla="*/ 16780 h 26412"/>
                <a:gd name="connsiteX38" fmla="*/ 16665 w 23727"/>
                <a:gd name="connsiteY38" fmla="*/ 16686 h 26412"/>
                <a:gd name="connsiteX39" fmla="*/ 16387 w 23727"/>
                <a:gd name="connsiteY39" fmla="*/ 16038 h 26412"/>
                <a:gd name="connsiteX40" fmla="*/ 16943 w 23727"/>
                <a:gd name="connsiteY40" fmla="*/ 16321 h 26412"/>
                <a:gd name="connsiteX41" fmla="*/ 17482 w 23727"/>
                <a:gd name="connsiteY41" fmla="*/ 16321 h 26412"/>
                <a:gd name="connsiteX42" fmla="*/ 18039 w 23727"/>
                <a:gd name="connsiteY42" fmla="*/ 16038 h 26412"/>
                <a:gd name="connsiteX43" fmla="*/ 18178 w 23727"/>
                <a:gd name="connsiteY43" fmla="*/ 15473 h 26412"/>
                <a:gd name="connsiteX44" fmla="*/ 17204 w 23727"/>
                <a:gd name="connsiteY44" fmla="*/ 15296 h 26412"/>
                <a:gd name="connsiteX45" fmla="*/ 16943 w 23727"/>
                <a:gd name="connsiteY45" fmla="*/ 15202 h 26412"/>
                <a:gd name="connsiteX46" fmla="*/ 18039 w 23727"/>
                <a:gd name="connsiteY46" fmla="*/ 14919 h 26412"/>
                <a:gd name="connsiteX47" fmla="*/ 18456 w 23727"/>
                <a:gd name="connsiteY47" fmla="*/ 15390 h 26412"/>
                <a:gd name="connsiteX48" fmla="*/ 19135 w 23727"/>
                <a:gd name="connsiteY48" fmla="*/ 15390 h 26412"/>
                <a:gd name="connsiteX49" fmla="*/ 19552 w 23727"/>
                <a:gd name="connsiteY49" fmla="*/ 15013 h 26412"/>
                <a:gd name="connsiteX50" fmla="*/ 19830 w 23727"/>
                <a:gd name="connsiteY50" fmla="*/ 14365 h 26412"/>
                <a:gd name="connsiteX51" fmla="*/ 20230 w 23727"/>
                <a:gd name="connsiteY51" fmla="*/ 14271 h 26412"/>
                <a:gd name="connsiteX52" fmla="*/ 20926 w 23727"/>
                <a:gd name="connsiteY52" fmla="*/ 14365 h 26412"/>
                <a:gd name="connsiteX53" fmla="*/ 21343 w 23727"/>
                <a:gd name="connsiteY53" fmla="*/ 13800 h 26412"/>
                <a:gd name="connsiteX54" fmla="*/ 22161 w 23727"/>
                <a:gd name="connsiteY54" fmla="*/ 13152 h 26412"/>
                <a:gd name="connsiteX55" fmla="*/ 23256 w 23727"/>
                <a:gd name="connsiteY55" fmla="*/ 12681 h 26412"/>
                <a:gd name="connsiteX56" fmla="*/ 23256 w 23727"/>
                <a:gd name="connsiteY56" fmla="*/ 11751 h 26412"/>
                <a:gd name="connsiteX0" fmla="*/ 23256 w 23727"/>
                <a:gd name="connsiteY0" fmla="*/ 11751 h 26180"/>
                <a:gd name="connsiteX1" fmla="*/ 22439 w 23727"/>
                <a:gd name="connsiteY1" fmla="*/ 11480 h 26180"/>
                <a:gd name="connsiteX2" fmla="*/ 22578 w 23727"/>
                <a:gd name="connsiteY2" fmla="*/ 10726 h 26180"/>
                <a:gd name="connsiteX3" fmla="*/ 22022 w 23727"/>
                <a:gd name="connsiteY3" fmla="*/ 10361 h 26180"/>
                <a:gd name="connsiteX4" fmla="*/ 21343 w 23727"/>
                <a:gd name="connsiteY4" fmla="*/ 10820 h 26180"/>
                <a:gd name="connsiteX5" fmla="*/ 19691 w 23727"/>
                <a:gd name="connsiteY5" fmla="*/ 9796 h 26180"/>
                <a:gd name="connsiteX6" fmla="*/ 19413 w 23727"/>
                <a:gd name="connsiteY6" fmla="*/ 8406 h 26180"/>
                <a:gd name="connsiteX7" fmla="*/ 17482 w 23727"/>
                <a:gd name="connsiteY7" fmla="*/ 8312 h 26180"/>
                <a:gd name="connsiteX8" fmla="*/ 16665 w 23727"/>
                <a:gd name="connsiteY8" fmla="*/ 7381 h 26180"/>
                <a:gd name="connsiteX9" fmla="*/ 13778 w 23727"/>
                <a:gd name="connsiteY9" fmla="*/ 1881 h 26180"/>
                <a:gd name="connsiteX10" fmla="*/ 10891 w 23727"/>
                <a:gd name="connsiteY10" fmla="*/ 115 h 26180"/>
                <a:gd name="connsiteX11" fmla="*/ 9795 w 23727"/>
                <a:gd name="connsiteY11" fmla="*/ 492 h 26180"/>
                <a:gd name="connsiteX12" fmla="*/ 6752 w 23727"/>
                <a:gd name="connsiteY12" fmla="*/ 1516 h 26180"/>
                <a:gd name="connsiteX13" fmla="*/ 5517 w 23727"/>
                <a:gd name="connsiteY13" fmla="*/ 492 h 26180"/>
                <a:gd name="connsiteX14" fmla="*/ 4422 w 23727"/>
                <a:gd name="connsiteY14" fmla="*/ 1422 h 26180"/>
                <a:gd name="connsiteX15" fmla="*/ 2909 w 23727"/>
                <a:gd name="connsiteY15" fmla="*/ 4861 h 26180"/>
                <a:gd name="connsiteX16" fmla="*/ 2909 w 23727"/>
                <a:gd name="connsiteY16" fmla="*/ 6357 h 26180"/>
                <a:gd name="connsiteX17" fmla="*/ 1631 w 23727"/>
                <a:gd name="connsiteY17" fmla="*/ 12431 h 26180"/>
                <a:gd name="connsiteX18" fmla="*/ 12 w 23727"/>
                <a:gd name="connsiteY18" fmla="*/ 14300 h 26180"/>
                <a:gd name="connsiteX19" fmla="*/ 6120 w 23727"/>
                <a:gd name="connsiteY19" fmla="*/ 26180 h 26180"/>
                <a:gd name="connsiteX20" fmla="*/ 7432 w 23727"/>
                <a:gd name="connsiteY20" fmla="*/ 22052 h 26180"/>
                <a:gd name="connsiteX21" fmla="*/ 9239 w 23727"/>
                <a:gd name="connsiteY21" fmla="*/ 20502 h 26180"/>
                <a:gd name="connsiteX22" fmla="*/ 9795 w 23727"/>
                <a:gd name="connsiteY22" fmla="*/ 20784 h 26180"/>
                <a:gd name="connsiteX23" fmla="*/ 10752 w 23727"/>
                <a:gd name="connsiteY23" fmla="*/ 21161 h 26180"/>
                <a:gd name="connsiteX24" fmla="*/ 10613 w 23727"/>
                <a:gd name="connsiteY24" fmla="*/ 20596 h 26180"/>
                <a:gd name="connsiteX25" fmla="*/ 10752 w 23727"/>
                <a:gd name="connsiteY25" fmla="*/ 20231 h 26180"/>
                <a:gd name="connsiteX26" fmla="*/ 11152 w 23727"/>
                <a:gd name="connsiteY26" fmla="*/ 19760 h 26180"/>
                <a:gd name="connsiteX27" fmla="*/ 11709 w 23727"/>
                <a:gd name="connsiteY27" fmla="*/ 20136 h 26180"/>
                <a:gd name="connsiteX28" fmla="*/ 11987 w 23727"/>
                <a:gd name="connsiteY28" fmla="*/ 19571 h 26180"/>
                <a:gd name="connsiteX29" fmla="*/ 12126 w 23727"/>
                <a:gd name="connsiteY29" fmla="*/ 19112 h 26180"/>
                <a:gd name="connsiteX30" fmla="*/ 13222 w 23727"/>
                <a:gd name="connsiteY30" fmla="*/ 19206 h 26180"/>
                <a:gd name="connsiteX31" fmla="*/ 13778 w 23727"/>
                <a:gd name="connsiteY31" fmla="*/ 18829 h 26180"/>
                <a:gd name="connsiteX32" fmla="*/ 13639 w 23727"/>
                <a:gd name="connsiteY32" fmla="*/ 17063 h 26180"/>
                <a:gd name="connsiteX33" fmla="*/ 14178 w 23727"/>
                <a:gd name="connsiteY33" fmla="*/ 16780 h 26180"/>
                <a:gd name="connsiteX34" fmla="*/ 14317 w 23727"/>
                <a:gd name="connsiteY34" fmla="*/ 16132 h 26180"/>
                <a:gd name="connsiteX35" fmla="*/ 14735 w 23727"/>
                <a:gd name="connsiteY35" fmla="*/ 16321 h 26180"/>
                <a:gd name="connsiteX36" fmla="*/ 15430 w 23727"/>
                <a:gd name="connsiteY36" fmla="*/ 16780 h 26180"/>
                <a:gd name="connsiteX37" fmla="*/ 15969 w 23727"/>
                <a:gd name="connsiteY37" fmla="*/ 16780 h 26180"/>
                <a:gd name="connsiteX38" fmla="*/ 16665 w 23727"/>
                <a:gd name="connsiteY38" fmla="*/ 16686 h 26180"/>
                <a:gd name="connsiteX39" fmla="*/ 16387 w 23727"/>
                <a:gd name="connsiteY39" fmla="*/ 16038 h 26180"/>
                <a:gd name="connsiteX40" fmla="*/ 16943 w 23727"/>
                <a:gd name="connsiteY40" fmla="*/ 16321 h 26180"/>
                <a:gd name="connsiteX41" fmla="*/ 17482 w 23727"/>
                <a:gd name="connsiteY41" fmla="*/ 16321 h 26180"/>
                <a:gd name="connsiteX42" fmla="*/ 18039 w 23727"/>
                <a:gd name="connsiteY42" fmla="*/ 16038 h 26180"/>
                <a:gd name="connsiteX43" fmla="*/ 18178 w 23727"/>
                <a:gd name="connsiteY43" fmla="*/ 15473 h 26180"/>
                <a:gd name="connsiteX44" fmla="*/ 17204 w 23727"/>
                <a:gd name="connsiteY44" fmla="*/ 15296 h 26180"/>
                <a:gd name="connsiteX45" fmla="*/ 16943 w 23727"/>
                <a:gd name="connsiteY45" fmla="*/ 15202 h 26180"/>
                <a:gd name="connsiteX46" fmla="*/ 18039 w 23727"/>
                <a:gd name="connsiteY46" fmla="*/ 14919 h 26180"/>
                <a:gd name="connsiteX47" fmla="*/ 18456 w 23727"/>
                <a:gd name="connsiteY47" fmla="*/ 15390 h 26180"/>
                <a:gd name="connsiteX48" fmla="*/ 19135 w 23727"/>
                <a:gd name="connsiteY48" fmla="*/ 15390 h 26180"/>
                <a:gd name="connsiteX49" fmla="*/ 19552 w 23727"/>
                <a:gd name="connsiteY49" fmla="*/ 15013 h 26180"/>
                <a:gd name="connsiteX50" fmla="*/ 19830 w 23727"/>
                <a:gd name="connsiteY50" fmla="*/ 14365 h 26180"/>
                <a:gd name="connsiteX51" fmla="*/ 20230 w 23727"/>
                <a:gd name="connsiteY51" fmla="*/ 14271 h 26180"/>
                <a:gd name="connsiteX52" fmla="*/ 20926 w 23727"/>
                <a:gd name="connsiteY52" fmla="*/ 14365 h 26180"/>
                <a:gd name="connsiteX53" fmla="*/ 21343 w 23727"/>
                <a:gd name="connsiteY53" fmla="*/ 13800 h 26180"/>
                <a:gd name="connsiteX54" fmla="*/ 22161 w 23727"/>
                <a:gd name="connsiteY54" fmla="*/ 13152 h 26180"/>
                <a:gd name="connsiteX55" fmla="*/ 23256 w 23727"/>
                <a:gd name="connsiteY55" fmla="*/ 12681 h 26180"/>
                <a:gd name="connsiteX56" fmla="*/ 23256 w 23727"/>
                <a:gd name="connsiteY56" fmla="*/ 11751 h 2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727" h="26180" extrusionOk="0">
                  <a:moveTo>
                    <a:pt x="23256" y="11751"/>
                  </a:moveTo>
                  <a:cubicBezTo>
                    <a:pt x="22578" y="11751"/>
                    <a:pt x="22161" y="11845"/>
                    <a:pt x="22439" y="11480"/>
                  </a:cubicBezTo>
                  <a:cubicBezTo>
                    <a:pt x="22856" y="11009"/>
                    <a:pt x="22978" y="10820"/>
                    <a:pt x="22578" y="10726"/>
                  </a:cubicBezTo>
                  <a:cubicBezTo>
                    <a:pt x="22300" y="10632"/>
                    <a:pt x="21882" y="10455"/>
                    <a:pt x="22022" y="10361"/>
                  </a:cubicBezTo>
                  <a:cubicBezTo>
                    <a:pt x="22022" y="10455"/>
                    <a:pt x="21604" y="10726"/>
                    <a:pt x="21343" y="10820"/>
                  </a:cubicBezTo>
                  <a:cubicBezTo>
                    <a:pt x="21065" y="10915"/>
                    <a:pt x="20091" y="10078"/>
                    <a:pt x="19691" y="9796"/>
                  </a:cubicBezTo>
                  <a:cubicBezTo>
                    <a:pt x="19413" y="9513"/>
                    <a:pt x="19830" y="8771"/>
                    <a:pt x="19413" y="8406"/>
                  </a:cubicBezTo>
                  <a:cubicBezTo>
                    <a:pt x="18995" y="8029"/>
                    <a:pt x="18039" y="8677"/>
                    <a:pt x="17482" y="8312"/>
                  </a:cubicBezTo>
                  <a:cubicBezTo>
                    <a:pt x="16804" y="8029"/>
                    <a:pt x="16665" y="7381"/>
                    <a:pt x="16665" y="7381"/>
                  </a:cubicBezTo>
                  <a:cubicBezTo>
                    <a:pt x="16665" y="7381"/>
                    <a:pt x="14178" y="2541"/>
                    <a:pt x="13778" y="1881"/>
                  </a:cubicBezTo>
                  <a:cubicBezTo>
                    <a:pt x="13500" y="1234"/>
                    <a:pt x="11709" y="397"/>
                    <a:pt x="10891" y="115"/>
                  </a:cubicBezTo>
                  <a:cubicBezTo>
                    <a:pt x="10056" y="-168"/>
                    <a:pt x="9917" y="115"/>
                    <a:pt x="9795" y="492"/>
                  </a:cubicBezTo>
                  <a:cubicBezTo>
                    <a:pt x="9517" y="762"/>
                    <a:pt x="7309" y="1693"/>
                    <a:pt x="6752" y="1516"/>
                  </a:cubicBezTo>
                  <a:cubicBezTo>
                    <a:pt x="6352" y="1328"/>
                    <a:pt x="5935" y="680"/>
                    <a:pt x="5517" y="492"/>
                  </a:cubicBezTo>
                  <a:cubicBezTo>
                    <a:pt x="5117" y="209"/>
                    <a:pt x="4700" y="951"/>
                    <a:pt x="4422" y="1422"/>
                  </a:cubicBezTo>
                  <a:cubicBezTo>
                    <a:pt x="4282" y="1881"/>
                    <a:pt x="3326" y="4402"/>
                    <a:pt x="2909" y="4861"/>
                  </a:cubicBezTo>
                  <a:cubicBezTo>
                    <a:pt x="2352" y="5426"/>
                    <a:pt x="3122" y="5095"/>
                    <a:pt x="2909" y="6357"/>
                  </a:cubicBezTo>
                  <a:cubicBezTo>
                    <a:pt x="2696" y="7619"/>
                    <a:pt x="2114" y="11107"/>
                    <a:pt x="1631" y="12431"/>
                  </a:cubicBezTo>
                  <a:cubicBezTo>
                    <a:pt x="1773" y="13755"/>
                    <a:pt x="445" y="13226"/>
                    <a:pt x="12" y="14300"/>
                  </a:cubicBezTo>
                  <a:cubicBezTo>
                    <a:pt x="-311" y="15101"/>
                    <a:pt x="5994" y="26277"/>
                    <a:pt x="6120" y="26180"/>
                  </a:cubicBezTo>
                  <a:cubicBezTo>
                    <a:pt x="8606" y="24265"/>
                    <a:pt x="6912" y="22998"/>
                    <a:pt x="7432" y="22052"/>
                  </a:cubicBezTo>
                  <a:cubicBezTo>
                    <a:pt x="7952" y="21106"/>
                    <a:pt x="8845" y="20713"/>
                    <a:pt x="9239" y="20502"/>
                  </a:cubicBezTo>
                  <a:cubicBezTo>
                    <a:pt x="10259" y="20122"/>
                    <a:pt x="9378" y="21067"/>
                    <a:pt x="9795" y="20784"/>
                  </a:cubicBezTo>
                  <a:cubicBezTo>
                    <a:pt x="10335" y="20596"/>
                    <a:pt x="10613" y="21432"/>
                    <a:pt x="10752" y="21161"/>
                  </a:cubicBezTo>
                  <a:cubicBezTo>
                    <a:pt x="10891" y="20878"/>
                    <a:pt x="10474" y="20784"/>
                    <a:pt x="10613" y="20596"/>
                  </a:cubicBezTo>
                  <a:cubicBezTo>
                    <a:pt x="10613" y="20419"/>
                    <a:pt x="10891" y="20502"/>
                    <a:pt x="10752" y="20231"/>
                  </a:cubicBezTo>
                  <a:cubicBezTo>
                    <a:pt x="10613" y="19854"/>
                    <a:pt x="10891" y="19477"/>
                    <a:pt x="11152" y="19760"/>
                  </a:cubicBezTo>
                  <a:cubicBezTo>
                    <a:pt x="11430" y="20136"/>
                    <a:pt x="11569" y="20313"/>
                    <a:pt x="11709" y="20136"/>
                  </a:cubicBezTo>
                  <a:cubicBezTo>
                    <a:pt x="11987" y="19948"/>
                    <a:pt x="12126" y="20042"/>
                    <a:pt x="11987" y="19571"/>
                  </a:cubicBezTo>
                  <a:cubicBezTo>
                    <a:pt x="11848" y="19206"/>
                    <a:pt x="11709" y="19206"/>
                    <a:pt x="12126" y="19112"/>
                  </a:cubicBezTo>
                  <a:cubicBezTo>
                    <a:pt x="12543" y="19112"/>
                    <a:pt x="12665" y="19394"/>
                    <a:pt x="13222" y="19206"/>
                  </a:cubicBezTo>
                  <a:cubicBezTo>
                    <a:pt x="13778" y="19018"/>
                    <a:pt x="13917" y="19112"/>
                    <a:pt x="13778" y="18829"/>
                  </a:cubicBezTo>
                  <a:cubicBezTo>
                    <a:pt x="13778" y="18547"/>
                    <a:pt x="13222" y="17616"/>
                    <a:pt x="13639" y="17063"/>
                  </a:cubicBezTo>
                  <a:cubicBezTo>
                    <a:pt x="14178" y="16497"/>
                    <a:pt x="14178" y="17063"/>
                    <a:pt x="14178" y="16780"/>
                  </a:cubicBezTo>
                  <a:cubicBezTo>
                    <a:pt x="14056" y="16497"/>
                    <a:pt x="14317" y="16591"/>
                    <a:pt x="14317" y="16132"/>
                  </a:cubicBezTo>
                  <a:cubicBezTo>
                    <a:pt x="14456" y="15661"/>
                    <a:pt x="14595" y="16132"/>
                    <a:pt x="14735" y="16321"/>
                  </a:cubicBezTo>
                  <a:cubicBezTo>
                    <a:pt x="15013" y="16591"/>
                    <a:pt x="15152" y="16874"/>
                    <a:pt x="15430" y="16780"/>
                  </a:cubicBezTo>
                  <a:cubicBezTo>
                    <a:pt x="15830" y="16686"/>
                    <a:pt x="15552" y="16686"/>
                    <a:pt x="15969" y="16780"/>
                  </a:cubicBezTo>
                  <a:cubicBezTo>
                    <a:pt x="16387" y="16968"/>
                    <a:pt x="17065" y="16968"/>
                    <a:pt x="16665" y="16686"/>
                  </a:cubicBezTo>
                  <a:cubicBezTo>
                    <a:pt x="16387" y="16415"/>
                    <a:pt x="15969" y="16132"/>
                    <a:pt x="16387" y="16038"/>
                  </a:cubicBezTo>
                  <a:cubicBezTo>
                    <a:pt x="16804" y="15944"/>
                    <a:pt x="16804" y="16132"/>
                    <a:pt x="16943" y="16321"/>
                  </a:cubicBezTo>
                  <a:cubicBezTo>
                    <a:pt x="16943" y="16591"/>
                    <a:pt x="17482" y="16321"/>
                    <a:pt x="17482" y="16321"/>
                  </a:cubicBezTo>
                  <a:cubicBezTo>
                    <a:pt x="17482" y="16321"/>
                    <a:pt x="17622" y="16321"/>
                    <a:pt x="18039" y="16038"/>
                  </a:cubicBezTo>
                  <a:cubicBezTo>
                    <a:pt x="18317" y="15755"/>
                    <a:pt x="18456" y="15661"/>
                    <a:pt x="18178" y="15473"/>
                  </a:cubicBezTo>
                  <a:cubicBezTo>
                    <a:pt x="17900" y="15390"/>
                    <a:pt x="17343" y="15202"/>
                    <a:pt x="17204" y="15296"/>
                  </a:cubicBezTo>
                  <a:cubicBezTo>
                    <a:pt x="16943" y="15473"/>
                    <a:pt x="16526" y="15390"/>
                    <a:pt x="16943" y="15202"/>
                  </a:cubicBezTo>
                  <a:cubicBezTo>
                    <a:pt x="17482" y="14919"/>
                    <a:pt x="17761" y="14731"/>
                    <a:pt x="18039" y="14919"/>
                  </a:cubicBezTo>
                  <a:cubicBezTo>
                    <a:pt x="18317" y="15202"/>
                    <a:pt x="17900" y="15202"/>
                    <a:pt x="18456" y="15390"/>
                  </a:cubicBezTo>
                  <a:cubicBezTo>
                    <a:pt x="18856" y="15661"/>
                    <a:pt x="18995" y="15849"/>
                    <a:pt x="19135" y="15390"/>
                  </a:cubicBezTo>
                  <a:cubicBezTo>
                    <a:pt x="19274" y="15013"/>
                    <a:pt x="19274" y="15013"/>
                    <a:pt x="19552" y="15013"/>
                  </a:cubicBezTo>
                  <a:cubicBezTo>
                    <a:pt x="19830" y="15013"/>
                    <a:pt x="19830" y="14731"/>
                    <a:pt x="19830" y="14365"/>
                  </a:cubicBezTo>
                  <a:cubicBezTo>
                    <a:pt x="19830" y="14083"/>
                    <a:pt x="19952" y="14083"/>
                    <a:pt x="20230" y="14271"/>
                  </a:cubicBezTo>
                  <a:cubicBezTo>
                    <a:pt x="20509" y="14542"/>
                    <a:pt x="20648" y="14636"/>
                    <a:pt x="20926" y="14365"/>
                  </a:cubicBezTo>
                  <a:cubicBezTo>
                    <a:pt x="21065" y="14083"/>
                    <a:pt x="20787" y="14177"/>
                    <a:pt x="21343" y="13800"/>
                  </a:cubicBezTo>
                  <a:cubicBezTo>
                    <a:pt x="21882" y="13435"/>
                    <a:pt x="21604" y="13152"/>
                    <a:pt x="22161" y="13152"/>
                  </a:cubicBezTo>
                  <a:cubicBezTo>
                    <a:pt x="22717" y="13058"/>
                    <a:pt x="22717" y="13058"/>
                    <a:pt x="23256" y="12681"/>
                  </a:cubicBezTo>
                  <a:cubicBezTo>
                    <a:pt x="23813" y="12410"/>
                    <a:pt x="23952" y="11845"/>
                    <a:pt x="23256" y="11751"/>
                  </a:cubicBezTo>
                </a:path>
              </a:pathLst>
            </a:custGeom>
            <a:solidFill>
              <a:schemeClr val="bg1">
                <a:lumMod val="75000"/>
              </a:schemeClr>
            </a:solidFill>
            <a:ln w="254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grpSp>
          <p:nvGrpSpPr>
            <p:cNvPr id="7" name="Group 6">
              <a:extLst>
                <a:ext uri="{FF2B5EF4-FFF2-40B4-BE49-F238E27FC236}">
                  <a16:creationId xmlns:a16="http://schemas.microsoft.com/office/drawing/2014/main" id="{3A4DE018-57EB-4EFE-A8F3-482A160E8585}"/>
                </a:ext>
              </a:extLst>
            </p:cNvPr>
            <p:cNvGrpSpPr/>
            <p:nvPr/>
          </p:nvGrpSpPr>
          <p:grpSpPr>
            <a:xfrm>
              <a:off x="10609696" y="3581400"/>
              <a:ext cx="11252299" cy="8160954"/>
              <a:chOff x="10609696" y="3581400"/>
              <a:chExt cx="11252299" cy="8160954"/>
            </a:xfrm>
          </p:grpSpPr>
          <p:grpSp>
            <p:nvGrpSpPr>
              <p:cNvPr id="8" name="Group 3670">
                <a:extLst>
                  <a:ext uri="{FF2B5EF4-FFF2-40B4-BE49-F238E27FC236}">
                    <a16:creationId xmlns:a16="http://schemas.microsoft.com/office/drawing/2014/main" id="{BE7126DE-5AA1-4C92-9160-53426D38FFC9}"/>
                  </a:ext>
                </a:extLst>
              </p:cNvPr>
              <p:cNvGrpSpPr/>
              <p:nvPr/>
            </p:nvGrpSpPr>
            <p:grpSpPr>
              <a:xfrm>
                <a:off x="10745787" y="3581400"/>
                <a:ext cx="11116208" cy="7010399"/>
                <a:chOff x="-2" y="0"/>
                <a:chExt cx="13353324" cy="8424519"/>
              </a:xfrm>
              <a:solidFill>
                <a:schemeClr val="bg1"/>
              </a:solidFill>
            </p:grpSpPr>
            <p:sp>
              <p:nvSpPr>
                <p:cNvPr id="18" name="Shape 3567">
                  <a:extLst>
                    <a:ext uri="{FF2B5EF4-FFF2-40B4-BE49-F238E27FC236}">
                      <a16:creationId xmlns:a16="http://schemas.microsoft.com/office/drawing/2014/main" id="{6DEF79AC-C24A-42AF-B580-10F67F33E442}"/>
                    </a:ext>
                  </a:extLst>
                </p:cNvPr>
                <p:cNvSpPr/>
                <p:nvPr/>
              </p:nvSpPr>
              <p:spPr>
                <a:xfrm>
                  <a:off x="7586681" y="6027215"/>
                  <a:ext cx="1488250" cy="1311375"/>
                </a:xfrm>
                <a:custGeom>
                  <a:avLst/>
                  <a:gdLst/>
                  <a:ahLst/>
                  <a:cxnLst>
                    <a:cxn ang="0">
                      <a:pos x="wd2" y="hd2"/>
                    </a:cxn>
                    <a:cxn ang="5400000">
                      <a:pos x="wd2" y="hd2"/>
                    </a:cxn>
                    <a:cxn ang="10800000">
                      <a:pos x="wd2" y="hd2"/>
                    </a:cxn>
                    <a:cxn ang="16200000">
                      <a:pos x="wd2" y="hd2"/>
                    </a:cxn>
                  </a:cxnLst>
                  <a:rect l="0" t="0" r="r" b="b"/>
                  <a:pathLst>
                    <a:path w="21522" h="21397" extrusionOk="0">
                      <a:moveTo>
                        <a:pt x="71" y="5969"/>
                      </a:moveTo>
                      <a:cubicBezTo>
                        <a:pt x="71" y="5969"/>
                        <a:pt x="395" y="6140"/>
                        <a:pt x="557" y="6415"/>
                      </a:cubicBezTo>
                      <a:cubicBezTo>
                        <a:pt x="719" y="6689"/>
                        <a:pt x="1032" y="6872"/>
                        <a:pt x="1194" y="7227"/>
                      </a:cubicBezTo>
                      <a:cubicBezTo>
                        <a:pt x="1275" y="7684"/>
                        <a:pt x="1194" y="7684"/>
                        <a:pt x="1113" y="8050"/>
                      </a:cubicBezTo>
                      <a:cubicBezTo>
                        <a:pt x="1032" y="8313"/>
                        <a:pt x="1275" y="8221"/>
                        <a:pt x="1437" y="8404"/>
                      </a:cubicBezTo>
                      <a:cubicBezTo>
                        <a:pt x="1599" y="8587"/>
                        <a:pt x="1751" y="8862"/>
                        <a:pt x="1751" y="9399"/>
                      </a:cubicBezTo>
                      <a:cubicBezTo>
                        <a:pt x="1751" y="9857"/>
                        <a:pt x="1994" y="9674"/>
                        <a:pt x="2156" y="10028"/>
                      </a:cubicBezTo>
                      <a:cubicBezTo>
                        <a:pt x="2318" y="10394"/>
                        <a:pt x="2399" y="10760"/>
                        <a:pt x="2318" y="11023"/>
                      </a:cubicBezTo>
                      <a:cubicBezTo>
                        <a:pt x="2237" y="11389"/>
                        <a:pt x="2318" y="11572"/>
                        <a:pt x="2318" y="11755"/>
                      </a:cubicBezTo>
                      <a:cubicBezTo>
                        <a:pt x="2318" y="12018"/>
                        <a:pt x="2318" y="12384"/>
                        <a:pt x="2156" y="12750"/>
                      </a:cubicBezTo>
                      <a:cubicBezTo>
                        <a:pt x="1913" y="13196"/>
                        <a:pt x="1913" y="13104"/>
                        <a:pt x="1599" y="13379"/>
                      </a:cubicBezTo>
                      <a:cubicBezTo>
                        <a:pt x="1356" y="13744"/>
                        <a:pt x="1751" y="13653"/>
                        <a:pt x="1832" y="13836"/>
                      </a:cubicBezTo>
                      <a:cubicBezTo>
                        <a:pt x="1913" y="14007"/>
                        <a:pt x="1913" y="14190"/>
                        <a:pt x="1751" y="14190"/>
                      </a:cubicBezTo>
                      <a:cubicBezTo>
                        <a:pt x="1670" y="14190"/>
                        <a:pt x="1599" y="14556"/>
                        <a:pt x="1599" y="14739"/>
                      </a:cubicBezTo>
                      <a:cubicBezTo>
                        <a:pt x="1518" y="14911"/>
                        <a:pt x="1670" y="15094"/>
                        <a:pt x="1751" y="15368"/>
                      </a:cubicBezTo>
                      <a:cubicBezTo>
                        <a:pt x="1913" y="15551"/>
                        <a:pt x="1832" y="15814"/>
                        <a:pt x="1832" y="15997"/>
                      </a:cubicBezTo>
                      <a:cubicBezTo>
                        <a:pt x="1832" y="16180"/>
                        <a:pt x="1751" y="16180"/>
                        <a:pt x="1599" y="16363"/>
                      </a:cubicBezTo>
                      <a:cubicBezTo>
                        <a:pt x="1518" y="16546"/>
                        <a:pt x="1599" y="16809"/>
                        <a:pt x="1356" y="17083"/>
                      </a:cubicBezTo>
                      <a:cubicBezTo>
                        <a:pt x="1194" y="17266"/>
                        <a:pt x="1032" y="17449"/>
                        <a:pt x="951" y="17621"/>
                      </a:cubicBezTo>
                      <a:cubicBezTo>
                        <a:pt x="870" y="17804"/>
                        <a:pt x="1032" y="17895"/>
                        <a:pt x="1113" y="17895"/>
                      </a:cubicBezTo>
                      <a:cubicBezTo>
                        <a:pt x="1275" y="17987"/>
                        <a:pt x="1275" y="18170"/>
                        <a:pt x="1275" y="18170"/>
                      </a:cubicBezTo>
                      <a:cubicBezTo>
                        <a:pt x="1518" y="18078"/>
                        <a:pt x="1670" y="17895"/>
                        <a:pt x="2156" y="17804"/>
                      </a:cubicBezTo>
                      <a:cubicBezTo>
                        <a:pt x="2713" y="17804"/>
                        <a:pt x="3199" y="17895"/>
                        <a:pt x="3279" y="17712"/>
                      </a:cubicBezTo>
                      <a:cubicBezTo>
                        <a:pt x="3279" y="17541"/>
                        <a:pt x="3118" y="17175"/>
                        <a:pt x="3118" y="17175"/>
                      </a:cubicBezTo>
                      <a:cubicBezTo>
                        <a:pt x="3037" y="17175"/>
                        <a:pt x="3279" y="17175"/>
                        <a:pt x="3350" y="16992"/>
                      </a:cubicBezTo>
                      <a:cubicBezTo>
                        <a:pt x="3350" y="16809"/>
                        <a:pt x="3279" y="16729"/>
                        <a:pt x="3279" y="16546"/>
                      </a:cubicBezTo>
                      <a:cubicBezTo>
                        <a:pt x="3350" y="16363"/>
                        <a:pt x="3431" y="15997"/>
                        <a:pt x="3512" y="16363"/>
                      </a:cubicBezTo>
                      <a:cubicBezTo>
                        <a:pt x="3593" y="16626"/>
                        <a:pt x="3755" y="16729"/>
                        <a:pt x="3755" y="16809"/>
                      </a:cubicBezTo>
                      <a:cubicBezTo>
                        <a:pt x="3836" y="16900"/>
                        <a:pt x="3836" y="16992"/>
                        <a:pt x="3674" y="17083"/>
                      </a:cubicBezTo>
                      <a:cubicBezTo>
                        <a:pt x="3431" y="17083"/>
                        <a:pt x="3279" y="17083"/>
                        <a:pt x="3431" y="17358"/>
                      </a:cubicBezTo>
                      <a:cubicBezTo>
                        <a:pt x="3593" y="17621"/>
                        <a:pt x="3431" y="17712"/>
                        <a:pt x="3593" y="17712"/>
                      </a:cubicBezTo>
                      <a:cubicBezTo>
                        <a:pt x="3836" y="17712"/>
                        <a:pt x="5678" y="18261"/>
                        <a:pt x="5992" y="18524"/>
                      </a:cubicBezTo>
                      <a:cubicBezTo>
                        <a:pt x="6316" y="18707"/>
                        <a:pt x="8634" y="18981"/>
                        <a:pt x="8553" y="18170"/>
                      </a:cubicBezTo>
                      <a:cubicBezTo>
                        <a:pt x="8472" y="17358"/>
                        <a:pt x="8077" y="17712"/>
                        <a:pt x="8401" y="17541"/>
                      </a:cubicBezTo>
                      <a:cubicBezTo>
                        <a:pt x="8796" y="17266"/>
                        <a:pt x="8715" y="17449"/>
                        <a:pt x="8958" y="17266"/>
                      </a:cubicBezTo>
                      <a:cubicBezTo>
                        <a:pt x="9120" y="17175"/>
                        <a:pt x="9434" y="16900"/>
                        <a:pt x="9434" y="17266"/>
                      </a:cubicBezTo>
                      <a:cubicBezTo>
                        <a:pt x="9434" y="17541"/>
                        <a:pt x="9434" y="17895"/>
                        <a:pt x="9676" y="17712"/>
                      </a:cubicBezTo>
                      <a:cubicBezTo>
                        <a:pt x="10000" y="17541"/>
                        <a:pt x="9757" y="17175"/>
                        <a:pt x="10152" y="17449"/>
                      </a:cubicBezTo>
                      <a:cubicBezTo>
                        <a:pt x="10557" y="17804"/>
                        <a:pt x="10638" y="17804"/>
                        <a:pt x="10719" y="18078"/>
                      </a:cubicBezTo>
                      <a:cubicBezTo>
                        <a:pt x="10800" y="18444"/>
                        <a:pt x="10800" y="18524"/>
                        <a:pt x="11033" y="18524"/>
                      </a:cubicBezTo>
                      <a:cubicBezTo>
                        <a:pt x="11276" y="18627"/>
                        <a:pt x="11751" y="18707"/>
                        <a:pt x="11913" y="18799"/>
                      </a:cubicBezTo>
                      <a:cubicBezTo>
                        <a:pt x="12075" y="18890"/>
                        <a:pt x="12156" y="18981"/>
                        <a:pt x="12318" y="19073"/>
                      </a:cubicBezTo>
                      <a:cubicBezTo>
                        <a:pt x="12480" y="19256"/>
                        <a:pt x="12480" y="19439"/>
                        <a:pt x="12237" y="19439"/>
                      </a:cubicBezTo>
                      <a:cubicBezTo>
                        <a:pt x="11994" y="19439"/>
                        <a:pt x="11751" y="19439"/>
                        <a:pt x="11913" y="19702"/>
                      </a:cubicBezTo>
                      <a:cubicBezTo>
                        <a:pt x="11994" y="19976"/>
                        <a:pt x="11994" y="20068"/>
                        <a:pt x="12318" y="20159"/>
                      </a:cubicBezTo>
                      <a:cubicBezTo>
                        <a:pt x="12632" y="20251"/>
                        <a:pt x="12713" y="20068"/>
                        <a:pt x="13037" y="20251"/>
                      </a:cubicBezTo>
                      <a:cubicBezTo>
                        <a:pt x="13280" y="20342"/>
                        <a:pt x="13118" y="20434"/>
                        <a:pt x="13513" y="20514"/>
                      </a:cubicBezTo>
                      <a:cubicBezTo>
                        <a:pt x="13999" y="20605"/>
                        <a:pt x="14636" y="20788"/>
                        <a:pt x="14798" y="20434"/>
                      </a:cubicBezTo>
                      <a:cubicBezTo>
                        <a:pt x="14960" y="20159"/>
                        <a:pt x="14636" y="19885"/>
                        <a:pt x="14798" y="19702"/>
                      </a:cubicBezTo>
                      <a:cubicBezTo>
                        <a:pt x="15041" y="19519"/>
                        <a:pt x="15760" y="19519"/>
                        <a:pt x="15760" y="19702"/>
                      </a:cubicBezTo>
                      <a:cubicBezTo>
                        <a:pt x="15841" y="19793"/>
                        <a:pt x="15922" y="19885"/>
                        <a:pt x="16073" y="19793"/>
                      </a:cubicBezTo>
                      <a:cubicBezTo>
                        <a:pt x="16235" y="19702"/>
                        <a:pt x="16316" y="19702"/>
                        <a:pt x="16316" y="19976"/>
                      </a:cubicBezTo>
                      <a:cubicBezTo>
                        <a:pt x="16316" y="20159"/>
                        <a:pt x="16073" y="20434"/>
                        <a:pt x="16316" y="20514"/>
                      </a:cubicBezTo>
                      <a:cubicBezTo>
                        <a:pt x="16640" y="20605"/>
                        <a:pt x="16954" y="20788"/>
                        <a:pt x="17035" y="20434"/>
                      </a:cubicBezTo>
                      <a:cubicBezTo>
                        <a:pt x="17116" y="19976"/>
                        <a:pt x="17116" y="19622"/>
                        <a:pt x="17197" y="19439"/>
                      </a:cubicBezTo>
                      <a:cubicBezTo>
                        <a:pt x="17278" y="19256"/>
                        <a:pt x="17359" y="19256"/>
                        <a:pt x="17278" y="18981"/>
                      </a:cubicBezTo>
                      <a:cubicBezTo>
                        <a:pt x="17116" y="18707"/>
                        <a:pt x="17035" y="18707"/>
                        <a:pt x="16802" y="18524"/>
                      </a:cubicBezTo>
                      <a:cubicBezTo>
                        <a:pt x="16478" y="18353"/>
                        <a:pt x="16235" y="17987"/>
                        <a:pt x="16478" y="17987"/>
                      </a:cubicBezTo>
                      <a:cubicBezTo>
                        <a:pt x="16802" y="18078"/>
                        <a:pt x="16802" y="18078"/>
                        <a:pt x="17116" y="18261"/>
                      </a:cubicBezTo>
                      <a:cubicBezTo>
                        <a:pt x="17521" y="18444"/>
                        <a:pt x="17835" y="18444"/>
                        <a:pt x="17997" y="18524"/>
                      </a:cubicBezTo>
                      <a:cubicBezTo>
                        <a:pt x="18159" y="18707"/>
                        <a:pt x="18401" y="18981"/>
                        <a:pt x="18240" y="18981"/>
                      </a:cubicBezTo>
                      <a:cubicBezTo>
                        <a:pt x="18078" y="19073"/>
                        <a:pt x="17835" y="19164"/>
                        <a:pt x="18159" y="19164"/>
                      </a:cubicBezTo>
                      <a:cubicBezTo>
                        <a:pt x="18482" y="19256"/>
                        <a:pt x="18634" y="19073"/>
                        <a:pt x="18715" y="19256"/>
                      </a:cubicBezTo>
                      <a:cubicBezTo>
                        <a:pt x="18877" y="19347"/>
                        <a:pt x="18634" y="19519"/>
                        <a:pt x="18958" y="19622"/>
                      </a:cubicBezTo>
                      <a:cubicBezTo>
                        <a:pt x="19201" y="19622"/>
                        <a:pt x="19596" y="19347"/>
                        <a:pt x="19596" y="19439"/>
                      </a:cubicBezTo>
                      <a:cubicBezTo>
                        <a:pt x="19596" y="19622"/>
                        <a:pt x="19596" y="19793"/>
                        <a:pt x="19758" y="19976"/>
                      </a:cubicBezTo>
                      <a:cubicBezTo>
                        <a:pt x="19920" y="20159"/>
                        <a:pt x="20001" y="20068"/>
                        <a:pt x="20082" y="20159"/>
                      </a:cubicBezTo>
                      <a:cubicBezTo>
                        <a:pt x="20163" y="20342"/>
                        <a:pt x="20315" y="20434"/>
                        <a:pt x="20163" y="20605"/>
                      </a:cubicBezTo>
                      <a:cubicBezTo>
                        <a:pt x="20001" y="20788"/>
                        <a:pt x="19920" y="20880"/>
                        <a:pt x="20001" y="21063"/>
                      </a:cubicBezTo>
                      <a:cubicBezTo>
                        <a:pt x="20001" y="21246"/>
                        <a:pt x="19920" y="21600"/>
                        <a:pt x="20163" y="21246"/>
                      </a:cubicBezTo>
                      <a:cubicBezTo>
                        <a:pt x="20396" y="20880"/>
                        <a:pt x="20396" y="20605"/>
                        <a:pt x="20557" y="20434"/>
                      </a:cubicBezTo>
                      <a:cubicBezTo>
                        <a:pt x="20638" y="20251"/>
                        <a:pt x="20638" y="20342"/>
                        <a:pt x="20719" y="20434"/>
                      </a:cubicBezTo>
                      <a:cubicBezTo>
                        <a:pt x="20800" y="20605"/>
                        <a:pt x="20881" y="20880"/>
                        <a:pt x="20962" y="20788"/>
                      </a:cubicBezTo>
                      <a:cubicBezTo>
                        <a:pt x="21124" y="20605"/>
                        <a:pt x="21124" y="20605"/>
                        <a:pt x="21195" y="20251"/>
                      </a:cubicBezTo>
                      <a:cubicBezTo>
                        <a:pt x="21276" y="19976"/>
                        <a:pt x="21276" y="20159"/>
                        <a:pt x="21438" y="19885"/>
                      </a:cubicBezTo>
                      <a:cubicBezTo>
                        <a:pt x="21600" y="19622"/>
                        <a:pt x="21519" y="19439"/>
                        <a:pt x="21276" y="19256"/>
                      </a:cubicBezTo>
                      <a:cubicBezTo>
                        <a:pt x="21033" y="19164"/>
                        <a:pt x="21124" y="18890"/>
                        <a:pt x="20719" y="18890"/>
                      </a:cubicBezTo>
                      <a:cubicBezTo>
                        <a:pt x="20396" y="18799"/>
                        <a:pt x="20315" y="18890"/>
                        <a:pt x="19920" y="18707"/>
                      </a:cubicBezTo>
                      <a:cubicBezTo>
                        <a:pt x="19515" y="18444"/>
                        <a:pt x="19434" y="18627"/>
                        <a:pt x="19039" y="18261"/>
                      </a:cubicBezTo>
                      <a:cubicBezTo>
                        <a:pt x="18715" y="17895"/>
                        <a:pt x="18482" y="17895"/>
                        <a:pt x="18563" y="17712"/>
                      </a:cubicBezTo>
                      <a:cubicBezTo>
                        <a:pt x="18634" y="17541"/>
                        <a:pt x="18877" y="17358"/>
                        <a:pt x="19039" y="17449"/>
                      </a:cubicBezTo>
                      <a:cubicBezTo>
                        <a:pt x="19282" y="17449"/>
                        <a:pt x="19596" y="17449"/>
                        <a:pt x="19363" y="17266"/>
                      </a:cubicBezTo>
                      <a:cubicBezTo>
                        <a:pt x="19201" y="17175"/>
                        <a:pt x="18796" y="17266"/>
                        <a:pt x="18877" y="17083"/>
                      </a:cubicBezTo>
                      <a:cubicBezTo>
                        <a:pt x="18958" y="16900"/>
                        <a:pt x="19120" y="16729"/>
                        <a:pt x="19363" y="16729"/>
                      </a:cubicBezTo>
                      <a:cubicBezTo>
                        <a:pt x="19515" y="16626"/>
                        <a:pt x="19758" y="16900"/>
                        <a:pt x="19839" y="16729"/>
                      </a:cubicBezTo>
                      <a:cubicBezTo>
                        <a:pt x="19920" y="16546"/>
                        <a:pt x="19920" y="16454"/>
                        <a:pt x="19839" y="16180"/>
                      </a:cubicBezTo>
                      <a:cubicBezTo>
                        <a:pt x="19758" y="15814"/>
                        <a:pt x="19515" y="15997"/>
                        <a:pt x="19515" y="15734"/>
                      </a:cubicBezTo>
                      <a:cubicBezTo>
                        <a:pt x="19434" y="15460"/>
                        <a:pt x="19596" y="15094"/>
                        <a:pt x="19363" y="15002"/>
                      </a:cubicBezTo>
                      <a:cubicBezTo>
                        <a:pt x="19201" y="14911"/>
                        <a:pt x="18958" y="15277"/>
                        <a:pt x="18958" y="15277"/>
                      </a:cubicBezTo>
                      <a:cubicBezTo>
                        <a:pt x="18958" y="15277"/>
                        <a:pt x="18796" y="15814"/>
                        <a:pt x="18796" y="15906"/>
                      </a:cubicBezTo>
                      <a:cubicBezTo>
                        <a:pt x="18796" y="15997"/>
                        <a:pt x="18877" y="16180"/>
                        <a:pt x="18715" y="16089"/>
                      </a:cubicBezTo>
                      <a:cubicBezTo>
                        <a:pt x="18482" y="16089"/>
                        <a:pt x="18401" y="16271"/>
                        <a:pt x="18321" y="15906"/>
                      </a:cubicBezTo>
                      <a:cubicBezTo>
                        <a:pt x="18321" y="15631"/>
                        <a:pt x="17997" y="15814"/>
                        <a:pt x="18078" y="15551"/>
                      </a:cubicBezTo>
                      <a:cubicBezTo>
                        <a:pt x="18159" y="15368"/>
                        <a:pt x="18401" y="15277"/>
                        <a:pt x="18482" y="15185"/>
                      </a:cubicBezTo>
                      <a:cubicBezTo>
                        <a:pt x="18563" y="15002"/>
                        <a:pt x="18321" y="14819"/>
                        <a:pt x="18240" y="14819"/>
                      </a:cubicBezTo>
                      <a:cubicBezTo>
                        <a:pt x="18159" y="14819"/>
                        <a:pt x="17683" y="14648"/>
                        <a:pt x="17521" y="14819"/>
                      </a:cubicBezTo>
                      <a:cubicBezTo>
                        <a:pt x="17278" y="14911"/>
                        <a:pt x="16954" y="15277"/>
                        <a:pt x="17197" y="15460"/>
                      </a:cubicBezTo>
                      <a:cubicBezTo>
                        <a:pt x="17359" y="15734"/>
                        <a:pt x="17683" y="16089"/>
                        <a:pt x="17278" y="15906"/>
                      </a:cubicBezTo>
                      <a:cubicBezTo>
                        <a:pt x="16954" y="15814"/>
                        <a:pt x="16873" y="15368"/>
                        <a:pt x="16640" y="15368"/>
                      </a:cubicBezTo>
                      <a:cubicBezTo>
                        <a:pt x="16478" y="15277"/>
                        <a:pt x="16316" y="15368"/>
                        <a:pt x="16154" y="15277"/>
                      </a:cubicBezTo>
                      <a:cubicBezTo>
                        <a:pt x="16003" y="15185"/>
                        <a:pt x="15598" y="15631"/>
                        <a:pt x="15517" y="15185"/>
                      </a:cubicBezTo>
                      <a:cubicBezTo>
                        <a:pt x="15436" y="14648"/>
                        <a:pt x="15922" y="14099"/>
                        <a:pt x="16073" y="13836"/>
                      </a:cubicBezTo>
                      <a:cubicBezTo>
                        <a:pt x="16235" y="13653"/>
                        <a:pt x="15922" y="13470"/>
                        <a:pt x="16478" y="13744"/>
                      </a:cubicBezTo>
                      <a:cubicBezTo>
                        <a:pt x="17035" y="14099"/>
                        <a:pt x="16802" y="14007"/>
                        <a:pt x="17278" y="14282"/>
                      </a:cubicBezTo>
                      <a:cubicBezTo>
                        <a:pt x="17835" y="14465"/>
                        <a:pt x="17754" y="14556"/>
                        <a:pt x="18078" y="14648"/>
                      </a:cubicBezTo>
                      <a:cubicBezTo>
                        <a:pt x="18482" y="14739"/>
                        <a:pt x="18634" y="14739"/>
                        <a:pt x="18796" y="14739"/>
                      </a:cubicBezTo>
                      <a:cubicBezTo>
                        <a:pt x="18958" y="14648"/>
                        <a:pt x="19039" y="14739"/>
                        <a:pt x="19201" y="14648"/>
                      </a:cubicBezTo>
                      <a:cubicBezTo>
                        <a:pt x="19120" y="14556"/>
                        <a:pt x="18482" y="13561"/>
                        <a:pt x="18321" y="13104"/>
                      </a:cubicBezTo>
                      <a:cubicBezTo>
                        <a:pt x="18240" y="12750"/>
                        <a:pt x="17997" y="12750"/>
                        <a:pt x="17602" y="12109"/>
                      </a:cubicBezTo>
                      <a:cubicBezTo>
                        <a:pt x="17197" y="11480"/>
                        <a:pt x="17835" y="10851"/>
                        <a:pt x="17916" y="10669"/>
                      </a:cubicBezTo>
                      <a:cubicBezTo>
                        <a:pt x="18078" y="10486"/>
                        <a:pt x="17754" y="10394"/>
                        <a:pt x="17754" y="10394"/>
                      </a:cubicBezTo>
                      <a:cubicBezTo>
                        <a:pt x="17754" y="10394"/>
                        <a:pt x="10476" y="10851"/>
                        <a:pt x="10314" y="10760"/>
                      </a:cubicBezTo>
                      <a:cubicBezTo>
                        <a:pt x="10071" y="10760"/>
                        <a:pt x="10152" y="10669"/>
                        <a:pt x="10233" y="10577"/>
                      </a:cubicBezTo>
                      <a:cubicBezTo>
                        <a:pt x="10314" y="10486"/>
                        <a:pt x="10233" y="10211"/>
                        <a:pt x="10071" y="9948"/>
                      </a:cubicBezTo>
                      <a:cubicBezTo>
                        <a:pt x="9919" y="9765"/>
                        <a:pt x="10152" y="9582"/>
                        <a:pt x="10233" y="9491"/>
                      </a:cubicBezTo>
                      <a:cubicBezTo>
                        <a:pt x="10395" y="9399"/>
                        <a:pt x="10395" y="8953"/>
                        <a:pt x="10314" y="8770"/>
                      </a:cubicBezTo>
                      <a:cubicBezTo>
                        <a:pt x="10233" y="8587"/>
                        <a:pt x="10395" y="8313"/>
                        <a:pt x="10476" y="8313"/>
                      </a:cubicBezTo>
                      <a:cubicBezTo>
                        <a:pt x="10557" y="8313"/>
                        <a:pt x="10557" y="7867"/>
                        <a:pt x="10557" y="7593"/>
                      </a:cubicBezTo>
                      <a:cubicBezTo>
                        <a:pt x="10557" y="7318"/>
                        <a:pt x="10800" y="7410"/>
                        <a:pt x="10962" y="7318"/>
                      </a:cubicBezTo>
                      <a:cubicBezTo>
                        <a:pt x="11114" y="7318"/>
                        <a:pt x="10962" y="7055"/>
                        <a:pt x="10962" y="6872"/>
                      </a:cubicBezTo>
                      <a:cubicBezTo>
                        <a:pt x="10881" y="6598"/>
                        <a:pt x="11195" y="6689"/>
                        <a:pt x="11276" y="6689"/>
                      </a:cubicBezTo>
                      <a:cubicBezTo>
                        <a:pt x="11357" y="6598"/>
                        <a:pt x="11357" y="6506"/>
                        <a:pt x="11357" y="6140"/>
                      </a:cubicBezTo>
                      <a:cubicBezTo>
                        <a:pt x="11276" y="5786"/>
                        <a:pt x="11519" y="5877"/>
                        <a:pt x="11681" y="5786"/>
                      </a:cubicBezTo>
                      <a:cubicBezTo>
                        <a:pt x="11751" y="5694"/>
                        <a:pt x="12156" y="4974"/>
                        <a:pt x="12156" y="4700"/>
                      </a:cubicBezTo>
                      <a:cubicBezTo>
                        <a:pt x="12237" y="4425"/>
                        <a:pt x="12075" y="4517"/>
                        <a:pt x="11600" y="4254"/>
                      </a:cubicBezTo>
                      <a:cubicBezTo>
                        <a:pt x="11195" y="3979"/>
                        <a:pt x="12318" y="3705"/>
                        <a:pt x="12480" y="3705"/>
                      </a:cubicBezTo>
                      <a:cubicBezTo>
                        <a:pt x="12713" y="3613"/>
                        <a:pt x="12561" y="3350"/>
                        <a:pt x="12156" y="3167"/>
                      </a:cubicBezTo>
                      <a:cubicBezTo>
                        <a:pt x="11843" y="2984"/>
                        <a:pt x="11994" y="2984"/>
                        <a:pt x="12075" y="2710"/>
                      </a:cubicBezTo>
                      <a:cubicBezTo>
                        <a:pt x="12156" y="2527"/>
                        <a:pt x="11994" y="2264"/>
                        <a:pt x="11994" y="2264"/>
                      </a:cubicBezTo>
                      <a:cubicBezTo>
                        <a:pt x="11519" y="2356"/>
                        <a:pt x="11751" y="1532"/>
                        <a:pt x="11600" y="1361"/>
                      </a:cubicBezTo>
                      <a:cubicBezTo>
                        <a:pt x="11438" y="1178"/>
                        <a:pt x="11843" y="812"/>
                        <a:pt x="11843" y="537"/>
                      </a:cubicBezTo>
                      <a:cubicBezTo>
                        <a:pt x="11751" y="366"/>
                        <a:pt x="11600" y="366"/>
                        <a:pt x="11519" y="0"/>
                      </a:cubicBezTo>
                      <a:cubicBezTo>
                        <a:pt x="0" y="366"/>
                        <a:pt x="0" y="366"/>
                        <a:pt x="0" y="366"/>
                      </a:cubicBezTo>
                      <a:lnTo>
                        <a:pt x="71" y="5969"/>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grpSp>
              <p:nvGrpSpPr>
                <p:cNvPr id="19" name="Group 3669">
                  <a:extLst>
                    <a:ext uri="{FF2B5EF4-FFF2-40B4-BE49-F238E27FC236}">
                      <a16:creationId xmlns:a16="http://schemas.microsoft.com/office/drawing/2014/main" id="{BE4E0204-CFC9-493D-ABDE-8CEE59D773A6}"/>
                    </a:ext>
                  </a:extLst>
                </p:cNvPr>
                <p:cNvGrpSpPr/>
                <p:nvPr/>
              </p:nvGrpSpPr>
              <p:grpSpPr>
                <a:xfrm>
                  <a:off x="-2" y="0"/>
                  <a:ext cx="13353324" cy="8424519"/>
                  <a:chOff x="-1" y="0"/>
                  <a:chExt cx="13353324" cy="8424519"/>
                </a:xfrm>
                <a:grpFill/>
              </p:grpSpPr>
              <p:sp>
                <p:nvSpPr>
                  <p:cNvPr id="20" name="Shape 3650">
                    <a:extLst>
                      <a:ext uri="{FF2B5EF4-FFF2-40B4-BE49-F238E27FC236}">
                        <a16:creationId xmlns:a16="http://schemas.microsoft.com/office/drawing/2014/main" id="{4F1A0983-EA8A-4FF3-A81C-90D50DE154EC}"/>
                      </a:ext>
                    </a:extLst>
                  </p:cNvPr>
                  <p:cNvSpPr/>
                  <p:nvPr/>
                </p:nvSpPr>
                <p:spPr>
                  <a:xfrm>
                    <a:off x="12149926" y="2652113"/>
                    <a:ext cx="344761" cy="795862"/>
                  </a:xfrm>
                  <a:custGeom>
                    <a:avLst/>
                    <a:gdLst/>
                    <a:ahLst/>
                    <a:cxnLst>
                      <a:cxn ang="0">
                        <a:pos x="wd2" y="hd2"/>
                      </a:cxn>
                      <a:cxn ang="5400000">
                        <a:pos x="wd2" y="hd2"/>
                      </a:cxn>
                      <a:cxn ang="10800000">
                        <a:pos x="wd2" y="hd2"/>
                      </a:cxn>
                      <a:cxn ang="16200000">
                        <a:pos x="wd2" y="hd2"/>
                      </a:cxn>
                    </a:cxnLst>
                    <a:rect l="0" t="0" r="r" b="b"/>
                    <a:pathLst>
                      <a:path w="19026" h="21600" extrusionOk="0">
                        <a:moveTo>
                          <a:pt x="16303" y="7042"/>
                        </a:moveTo>
                        <a:cubicBezTo>
                          <a:pt x="12068" y="7346"/>
                          <a:pt x="13878" y="7042"/>
                          <a:pt x="13878" y="6302"/>
                        </a:cubicBezTo>
                        <a:cubicBezTo>
                          <a:pt x="13878" y="5694"/>
                          <a:pt x="14494" y="4935"/>
                          <a:pt x="15418" y="5106"/>
                        </a:cubicBezTo>
                        <a:cubicBezTo>
                          <a:pt x="15418" y="4802"/>
                          <a:pt x="15726" y="4347"/>
                          <a:pt x="16034" y="4195"/>
                        </a:cubicBezTo>
                        <a:cubicBezTo>
                          <a:pt x="16034" y="3891"/>
                          <a:pt x="16919" y="2695"/>
                          <a:pt x="16611" y="2392"/>
                        </a:cubicBezTo>
                        <a:cubicBezTo>
                          <a:pt x="16303" y="2088"/>
                          <a:pt x="15726" y="1936"/>
                          <a:pt x="14802" y="1803"/>
                        </a:cubicBezTo>
                        <a:cubicBezTo>
                          <a:pt x="13878" y="1803"/>
                          <a:pt x="6562" y="892"/>
                          <a:pt x="5676" y="437"/>
                        </a:cubicBezTo>
                        <a:cubicBezTo>
                          <a:pt x="5368" y="152"/>
                          <a:pt x="5060" y="0"/>
                          <a:pt x="4752" y="0"/>
                        </a:cubicBezTo>
                        <a:cubicBezTo>
                          <a:pt x="4136" y="152"/>
                          <a:pt x="2635" y="1044"/>
                          <a:pt x="2635" y="1196"/>
                        </a:cubicBezTo>
                        <a:cubicBezTo>
                          <a:pt x="2635" y="1499"/>
                          <a:pt x="2943" y="2392"/>
                          <a:pt x="2327" y="2543"/>
                        </a:cubicBezTo>
                        <a:cubicBezTo>
                          <a:pt x="1403" y="2847"/>
                          <a:pt x="-1023" y="4347"/>
                          <a:pt x="479" y="4650"/>
                        </a:cubicBezTo>
                        <a:cubicBezTo>
                          <a:pt x="1711" y="4935"/>
                          <a:pt x="2019" y="4650"/>
                          <a:pt x="2019" y="5106"/>
                        </a:cubicBezTo>
                        <a:cubicBezTo>
                          <a:pt x="2019" y="5391"/>
                          <a:pt x="1711" y="5694"/>
                          <a:pt x="1095" y="5998"/>
                        </a:cubicBezTo>
                        <a:cubicBezTo>
                          <a:pt x="479" y="6150"/>
                          <a:pt x="209" y="6890"/>
                          <a:pt x="479" y="7042"/>
                        </a:cubicBezTo>
                        <a:cubicBezTo>
                          <a:pt x="1095" y="7346"/>
                          <a:pt x="8102" y="10193"/>
                          <a:pt x="8410" y="10344"/>
                        </a:cubicBezTo>
                        <a:cubicBezTo>
                          <a:pt x="8410" y="10344"/>
                          <a:pt x="6870" y="11388"/>
                          <a:pt x="6293" y="11692"/>
                        </a:cubicBezTo>
                        <a:cubicBezTo>
                          <a:pt x="5676" y="12148"/>
                          <a:pt x="5676" y="12907"/>
                          <a:pt x="5060" y="13343"/>
                        </a:cubicBezTo>
                        <a:cubicBezTo>
                          <a:pt x="4752" y="13951"/>
                          <a:pt x="4136" y="14103"/>
                          <a:pt x="3212" y="14254"/>
                        </a:cubicBezTo>
                        <a:cubicBezTo>
                          <a:pt x="2327" y="14406"/>
                          <a:pt x="479" y="15147"/>
                          <a:pt x="787" y="16058"/>
                        </a:cubicBezTo>
                        <a:cubicBezTo>
                          <a:pt x="787" y="16646"/>
                          <a:pt x="1403" y="17557"/>
                          <a:pt x="2327" y="18297"/>
                        </a:cubicBezTo>
                        <a:cubicBezTo>
                          <a:pt x="2635" y="18146"/>
                          <a:pt x="2327" y="17842"/>
                          <a:pt x="3212" y="18449"/>
                        </a:cubicBezTo>
                        <a:cubicBezTo>
                          <a:pt x="4444" y="19057"/>
                          <a:pt x="2327" y="18905"/>
                          <a:pt x="5060" y="19341"/>
                        </a:cubicBezTo>
                        <a:cubicBezTo>
                          <a:pt x="8102" y="19949"/>
                          <a:pt x="7794" y="19797"/>
                          <a:pt x="8718" y="19645"/>
                        </a:cubicBezTo>
                        <a:cubicBezTo>
                          <a:pt x="9642" y="19493"/>
                          <a:pt x="9912" y="19208"/>
                          <a:pt x="9912" y="19797"/>
                        </a:cubicBezTo>
                        <a:cubicBezTo>
                          <a:pt x="10220" y="20404"/>
                          <a:pt x="12068" y="19645"/>
                          <a:pt x="11144" y="20556"/>
                        </a:cubicBezTo>
                        <a:cubicBezTo>
                          <a:pt x="10220" y="21296"/>
                          <a:pt x="9642" y="21600"/>
                          <a:pt x="11144" y="21600"/>
                        </a:cubicBezTo>
                        <a:cubicBezTo>
                          <a:pt x="12376" y="21448"/>
                          <a:pt x="12684" y="21448"/>
                          <a:pt x="12953" y="20993"/>
                        </a:cubicBezTo>
                        <a:cubicBezTo>
                          <a:pt x="13570" y="20556"/>
                          <a:pt x="14494" y="20404"/>
                          <a:pt x="14802" y="19645"/>
                        </a:cubicBezTo>
                        <a:cubicBezTo>
                          <a:pt x="15110" y="19057"/>
                          <a:pt x="14186" y="18449"/>
                          <a:pt x="15110" y="17842"/>
                        </a:cubicBezTo>
                        <a:cubicBezTo>
                          <a:pt x="16034" y="17253"/>
                          <a:pt x="16303" y="16950"/>
                          <a:pt x="16611" y="16191"/>
                        </a:cubicBezTo>
                        <a:cubicBezTo>
                          <a:pt x="17227" y="15450"/>
                          <a:pt x="16303" y="15147"/>
                          <a:pt x="17535" y="14843"/>
                        </a:cubicBezTo>
                        <a:cubicBezTo>
                          <a:pt x="18767" y="14539"/>
                          <a:pt x="19075" y="10648"/>
                          <a:pt x="18767" y="9737"/>
                        </a:cubicBezTo>
                        <a:cubicBezTo>
                          <a:pt x="18459" y="8693"/>
                          <a:pt x="20577" y="6605"/>
                          <a:pt x="16303" y="7042"/>
                        </a:cubicBezTo>
                      </a:path>
                    </a:pathLst>
                  </a:custGeom>
                  <a:solidFill>
                    <a:schemeClr val="bg1">
                      <a:lumMod val="75000"/>
                    </a:schemeClr>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21" name="Shape 3568">
                    <a:extLst>
                      <a:ext uri="{FF2B5EF4-FFF2-40B4-BE49-F238E27FC236}">
                        <a16:creationId xmlns:a16="http://schemas.microsoft.com/office/drawing/2014/main" id="{512A77A2-665C-4C4E-AB68-577E70022DF6}"/>
                      </a:ext>
                    </a:extLst>
                  </p:cNvPr>
                  <p:cNvSpPr/>
                  <p:nvPr/>
                </p:nvSpPr>
                <p:spPr>
                  <a:xfrm>
                    <a:off x="4065203" y="4847284"/>
                    <a:ext cx="3684098" cy="3577235"/>
                  </a:xfrm>
                  <a:custGeom>
                    <a:avLst/>
                    <a:gdLst/>
                    <a:ahLst/>
                    <a:cxnLst>
                      <a:cxn ang="0">
                        <a:pos x="wd2" y="hd2"/>
                      </a:cxn>
                      <a:cxn ang="5400000">
                        <a:pos x="wd2" y="hd2"/>
                      </a:cxn>
                      <a:cxn ang="10800000">
                        <a:pos x="wd2" y="hd2"/>
                      </a:cxn>
                      <a:cxn ang="16200000">
                        <a:pos x="wd2" y="hd2"/>
                      </a:cxn>
                    </a:cxnLst>
                    <a:rect l="0" t="0" r="r" b="b"/>
                    <a:pathLst>
                      <a:path w="21465" h="21579" extrusionOk="0">
                        <a:moveTo>
                          <a:pt x="20967" y="13720"/>
                        </a:moveTo>
                        <a:cubicBezTo>
                          <a:pt x="20934" y="13686"/>
                          <a:pt x="20869" y="13653"/>
                          <a:pt x="20902" y="13585"/>
                        </a:cubicBezTo>
                        <a:cubicBezTo>
                          <a:pt x="20934" y="13522"/>
                          <a:pt x="21000" y="13454"/>
                          <a:pt x="21065" y="13387"/>
                        </a:cubicBezTo>
                        <a:cubicBezTo>
                          <a:pt x="21163" y="13285"/>
                          <a:pt x="21130" y="13188"/>
                          <a:pt x="21163" y="13120"/>
                        </a:cubicBezTo>
                        <a:cubicBezTo>
                          <a:pt x="21224" y="13053"/>
                          <a:pt x="21257" y="13087"/>
                          <a:pt x="21257" y="13019"/>
                        </a:cubicBezTo>
                        <a:cubicBezTo>
                          <a:pt x="21257" y="12918"/>
                          <a:pt x="21289" y="12850"/>
                          <a:pt x="21224" y="12753"/>
                        </a:cubicBezTo>
                        <a:cubicBezTo>
                          <a:pt x="21191" y="12652"/>
                          <a:pt x="21130" y="12584"/>
                          <a:pt x="21163" y="12521"/>
                        </a:cubicBezTo>
                        <a:cubicBezTo>
                          <a:pt x="21163" y="12487"/>
                          <a:pt x="21191" y="12352"/>
                          <a:pt x="21224" y="12352"/>
                        </a:cubicBezTo>
                        <a:cubicBezTo>
                          <a:pt x="21289" y="12352"/>
                          <a:pt x="21289" y="12251"/>
                          <a:pt x="21257" y="12187"/>
                        </a:cubicBezTo>
                        <a:cubicBezTo>
                          <a:pt x="21224" y="12120"/>
                          <a:pt x="21065" y="12153"/>
                          <a:pt x="21163" y="12052"/>
                        </a:cubicBezTo>
                        <a:cubicBezTo>
                          <a:pt x="21289" y="11917"/>
                          <a:pt x="21289" y="11985"/>
                          <a:pt x="21387" y="11820"/>
                        </a:cubicBezTo>
                        <a:cubicBezTo>
                          <a:pt x="21452" y="11651"/>
                          <a:pt x="21452" y="11516"/>
                          <a:pt x="21452" y="11452"/>
                        </a:cubicBezTo>
                        <a:cubicBezTo>
                          <a:pt x="21452" y="11351"/>
                          <a:pt x="21420" y="11284"/>
                          <a:pt x="21452" y="11182"/>
                        </a:cubicBezTo>
                        <a:cubicBezTo>
                          <a:pt x="21485" y="11051"/>
                          <a:pt x="21452" y="10916"/>
                          <a:pt x="21387" y="10781"/>
                        </a:cubicBezTo>
                        <a:cubicBezTo>
                          <a:pt x="21322" y="10650"/>
                          <a:pt x="21224" y="10751"/>
                          <a:pt x="21224" y="10549"/>
                        </a:cubicBezTo>
                        <a:cubicBezTo>
                          <a:pt x="21224" y="10384"/>
                          <a:pt x="21163" y="10283"/>
                          <a:pt x="21098" y="10215"/>
                        </a:cubicBezTo>
                        <a:cubicBezTo>
                          <a:pt x="21032" y="10148"/>
                          <a:pt x="20934" y="10148"/>
                          <a:pt x="20967" y="10050"/>
                        </a:cubicBezTo>
                        <a:cubicBezTo>
                          <a:pt x="21000" y="9949"/>
                          <a:pt x="21032" y="9915"/>
                          <a:pt x="21000" y="9780"/>
                        </a:cubicBezTo>
                        <a:cubicBezTo>
                          <a:pt x="20934" y="9615"/>
                          <a:pt x="20808" y="9548"/>
                          <a:pt x="20743" y="9447"/>
                        </a:cubicBezTo>
                        <a:cubicBezTo>
                          <a:pt x="20677" y="9345"/>
                          <a:pt x="20547" y="9282"/>
                          <a:pt x="20547" y="9282"/>
                        </a:cubicBezTo>
                        <a:cubicBezTo>
                          <a:pt x="20518" y="6144"/>
                          <a:pt x="20518" y="6144"/>
                          <a:pt x="20518" y="6144"/>
                        </a:cubicBezTo>
                        <a:cubicBezTo>
                          <a:pt x="20518" y="6144"/>
                          <a:pt x="20453" y="6043"/>
                          <a:pt x="20355" y="6043"/>
                        </a:cubicBezTo>
                        <a:cubicBezTo>
                          <a:pt x="20225" y="6043"/>
                          <a:pt x="20131" y="6009"/>
                          <a:pt x="20098" y="6043"/>
                        </a:cubicBezTo>
                        <a:cubicBezTo>
                          <a:pt x="20033" y="6043"/>
                          <a:pt x="20066" y="6241"/>
                          <a:pt x="19968" y="6178"/>
                        </a:cubicBezTo>
                        <a:cubicBezTo>
                          <a:pt x="19870" y="6077"/>
                          <a:pt x="19935" y="5908"/>
                          <a:pt x="19805" y="5908"/>
                        </a:cubicBezTo>
                        <a:cubicBezTo>
                          <a:pt x="19678" y="5874"/>
                          <a:pt x="19743" y="5942"/>
                          <a:pt x="19580" y="5942"/>
                        </a:cubicBezTo>
                        <a:cubicBezTo>
                          <a:pt x="19450" y="5942"/>
                          <a:pt x="19356" y="5874"/>
                          <a:pt x="19323" y="5811"/>
                        </a:cubicBezTo>
                        <a:cubicBezTo>
                          <a:pt x="19291" y="5777"/>
                          <a:pt x="19160" y="5811"/>
                          <a:pt x="19001" y="5608"/>
                        </a:cubicBezTo>
                        <a:cubicBezTo>
                          <a:pt x="18838" y="5410"/>
                          <a:pt x="18744" y="5342"/>
                          <a:pt x="18646" y="5342"/>
                        </a:cubicBezTo>
                        <a:cubicBezTo>
                          <a:pt x="18548" y="5342"/>
                          <a:pt x="18516" y="5443"/>
                          <a:pt x="18455" y="5511"/>
                        </a:cubicBezTo>
                        <a:cubicBezTo>
                          <a:pt x="18418" y="5574"/>
                          <a:pt x="18357" y="5676"/>
                          <a:pt x="18226" y="5574"/>
                        </a:cubicBezTo>
                        <a:cubicBezTo>
                          <a:pt x="18100" y="5473"/>
                          <a:pt x="18128" y="5410"/>
                          <a:pt x="18035" y="5410"/>
                        </a:cubicBezTo>
                        <a:cubicBezTo>
                          <a:pt x="17969" y="5410"/>
                          <a:pt x="17774" y="5410"/>
                          <a:pt x="17774" y="5511"/>
                        </a:cubicBezTo>
                        <a:cubicBezTo>
                          <a:pt x="17745" y="5642"/>
                          <a:pt x="17680" y="5743"/>
                          <a:pt x="17549" y="5676"/>
                        </a:cubicBezTo>
                        <a:cubicBezTo>
                          <a:pt x="17451" y="5574"/>
                          <a:pt x="17517" y="5511"/>
                          <a:pt x="17390" y="5540"/>
                        </a:cubicBezTo>
                        <a:cubicBezTo>
                          <a:pt x="17227" y="5574"/>
                          <a:pt x="17096" y="5676"/>
                          <a:pt x="17031" y="5777"/>
                        </a:cubicBezTo>
                        <a:cubicBezTo>
                          <a:pt x="16937" y="5874"/>
                          <a:pt x="16872" y="6009"/>
                          <a:pt x="16774" y="5908"/>
                        </a:cubicBezTo>
                        <a:cubicBezTo>
                          <a:pt x="16648" y="5840"/>
                          <a:pt x="16583" y="5777"/>
                          <a:pt x="16452" y="5642"/>
                        </a:cubicBezTo>
                        <a:cubicBezTo>
                          <a:pt x="16358" y="5540"/>
                          <a:pt x="16264" y="5410"/>
                          <a:pt x="16232" y="5511"/>
                        </a:cubicBezTo>
                        <a:cubicBezTo>
                          <a:pt x="16199" y="5608"/>
                          <a:pt x="16167" y="5709"/>
                          <a:pt x="16101" y="5642"/>
                        </a:cubicBezTo>
                        <a:cubicBezTo>
                          <a:pt x="16008" y="5540"/>
                          <a:pt x="15975" y="5473"/>
                          <a:pt x="15910" y="5410"/>
                        </a:cubicBezTo>
                        <a:cubicBezTo>
                          <a:pt x="15844" y="5376"/>
                          <a:pt x="15844" y="5241"/>
                          <a:pt x="15779" y="5376"/>
                        </a:cubicBezTo>
                        <a:cubicBezTo>
                          <a:pt x="15714" y="5540"/>
                          <a:pt x="15714" y="5511"/>
                          <a:pt x="15714" y="5642"/>
                        </a:cubicBezTo>
                        <a:cubicBezTo>
                          <a:pt x="15714" y="5743"/>
                          <a:pt x="15685" y="5908"/>
                          <a:pt x="15620" y="5874"/>
                        </a:cubicBezTo>
                        <a:cubicBezTo>
                          <a:pt x="15555" y="5840"/>
                          <a:pt x="15457" y="5840"/>
                          <a:pt x="15490" y="5709"/>
                        </a:cubicBezTo>
                        <a:cubicBezTo>
                          <a:pt x="15522" y="5574"/>
                          <a:pt x="15555" y="5511"/>
                          <a:pt x="15490" y="5511"/>
                        </a:cubicBezTo>
                        <a:cubicBezTo>
                          <a:pt x="15424" y="5511"/>
                          <a:pt x="15135" y="5473"/>
                          <a:pt x="15135" y="5540"/>
                        </a:cubicBezTo>
                        <a:cubicBezTo>
                          <a:pt x="15135" y="5642"/>
                          <a:pt x="15008" y="5642"/>
                          <a:pt x="14943" y="5574"/>
                        </a:cubicBezTo>
                        <a:cubicBezTo>
                          <a:pt x="14910" y="5511"/>
                          <a:pt x="14878" y="5443"/>
                          <a:pt x="14747" y="5410"/>
                        </a:cubicBezTo>
                        <a:cubicBezTo>
                          <a:pt x="14621" y="5376"/>
                          <a:pt x="14523" y="5376"/>
                          <a:pt x="14490" y="5473"/>
                        </a:cubicBezTo>
                        <a:cubicBezTo>
                          <a:pt x="14425" y="5540"/>
                          <a:pt x="14299" y="5709"/>
                          <a:pt x="14233" y="5574"/>
                        </a:cubicBezTo>
                        <a:cubicBezTo>
                          <a:pt x="14201" y="5473"/>
                          <a:pt x="14266" y="5342"/>
                          <a:pt x="14201" y="5274"/>
                        </a:cubicBezTo>
                        <a:cubicBezTo>
                          <a:pt x="14103" y="5241"/>
                          <a:pt x="14070" y="5274"/>
                          <a:pt x="14070" y="5173"/>
                        </a:cubicBezTo>
                        <a:cubicBezTo>
                          <a:pt x="14070" y="5076"/>
                          <a:pt x="14103" y="5008"/>
                          <a:pt x="14005" y="5008"/>
                        </a:cubicBezTo>
                        <a:cubicBezTo>
                          <a:pt x="13879" y="5008"/>
                          <a:pt x="13781" y="4975"/>
                          <a:pt x="13748" y="5042"/>
                        </a:cubicBezTo>
                        <a:cubicBezTo>
                          <a:pt x="13748" y="5076"/>
                          <a:pt x="13650" y="4975"/>
                          <a:pt x="13622" y="5110"/>
                        </a:cubicBezTo>
                        <a:cubicBezTo>
                          <a:pt x="13589" y="5241"/>
                          <a:pt x="13458" y="5274"/>
                          <a:pt x="13426" y="5173"/>
                        </a:cubicBezTo>
                        <a:cubicBezTo>
                          <a:pt x="13426" y="5076"/>
                          <a:pt x="13426" y="5042"/>
                          <a:pt x="13299" y="5008"/>
                        </a:cubicBezTo>
                        <a:cubicBezTo>
                          <a:pt x="13169" y="5008"/>
                          <a:pt x="13038" y="5110"/>
                          <a:pt x="12945" y="5042"/>
                        </a:cubicBezTo>
                        <a:cubicBezTo>
                          <a:pt x="12945" y="5042"/>
                          <a:pt x="12879" y="4907"/>
                          <a:pt x="12716" y="4907"/>
                        </a:cubicBezTo>
                        <a:cubicBezTo>
                          <a:pt x="12524" y="4941"/>
                          <a:pt x="12492" y="4873"/>
                          <a:pt x="12361" y="4839"/>
                        </a:cubicBezTo>
                        <a:cubicBezTo>
                          <a:pt x="12235" y="4806"/>
                          <a:pt x="12267" y="4641"/>
                          <a:pt x="12235" y="4540"/>
                        </a:cubicBezTo>
                        <a:cubicBezTo>
                          <a:pt x="12170" y="4442"/>
                          <a:pt x="12104" y="4307"/>
                          <a:pt x="12039" y="4341"/>
                        </a:cubicBezTo>
                        <a:cubicBezTo>
                          <a:pt x="11945" y="4375"/>
                          <a:pt x="12006" y="4540"/>
                          <a:pt x="11847" y="4472"/>
                        </a:cubicBezTo>
                        <a:cubicBezTo>
                          <a:pt x="11652" y="4442"/>
                          <a:pt x="11652" y="4573"/>
                          <a:pt x="11525" y="4442"/>
                        </a:cubicBezTo>
                        <a:cubicBezTo>
                          <a:pt x="11362" y="4307"/>
                          <a:pt x="11329" y="4172"/>
                          <a:pt x="11203" y="4075"/>
                        </a:cubicBezTo>
                        <a:cubicBezTo>
                          <a:pt x="11072" y="3974"/>
                          <a:pt x="11138" y="232"/>
                          <a:pt x="11138" y="232"/>
                        </a:cubicBezTo>
                        <a:cubicBezTo>
                          <a:pt x="6464" y="0"/>
                          <a:pt x="6464" y="0"/>
                          <a:pt x="6464" y="0"/>
                        </a:cubicBezTo>
                        <a:cubicBezTo>
                          <a:pt x="5880" y="8847"/>
                          <a:pt x="5880" y="8847"/>
                          <a:pt x="5880" y="8847"/>
                        </a:cubicBezTo>
                        <a:cubicBezTo>
                          <a:pt x="5880" y="8847"/>
                          <a:pt x="5880" y="9045"/>
                          <a:pt x="5754" y="9045"/>
                        </a:cubicBezTo>
                        <a:cubicBezTo>
                          <a:pt x="5656" y="9045"/>
                          <a:pt x="44" y="8547"/>
                          <a:pt x="44" y="8547"/>
                        </a:cubicBezTo>
                        <a:cubicBezTo>
                          <a:pt x="44" y="8547"/>
                          <a:pt x="-115" y="8378"/>
                          <a:pt x="175" y="8982"/>
                        </a:cubicBezTo>
                        <a:cubicBezTo>
                          <a:pt x="240" y="8982"/>
                          <a:pt x="305" y="9016"/>
                          <a:pt x="305" y="9016"/>
                        </a:cubicBezTo>
                        <a:cubicBezTo>
                          <a:pt x="338" y="9016"/>
                          <a:pt x="627" y="9214"/>
                          <a:pt x="627" y="9514"/>
                        </a:cubicBezTo>
                        <a:cubicBezTo>
                          <a:pt x="627" y="9780"/>
                          <a:pt x="660" y="9615"/>
                          <a:pt x="917" y="9780"/>
                        </a:cubicBezTo>
                        <a:cubicBezTo>
                          <a:pt x="1141" y="9915"/>
                          <a:pt x="1239" y="10017"/>
                          <a:pt x="1398" y="10215"/>
                        </a:cubicBezTo>
                        <a:cubicBezTo>
                          <a:pt x="1561" y="10384"/>
                          <a:pt x="1627" y="10414"/>
                          <a:pt x="1692" y="10684"/>
                        </a:cubicBezTo>
                        <a:cubicBezTo>
                          <a:pt x="1753" y="10950"/>
                          <a:pt x="1949" y="10849"/>
                          <a:pt x="2108" y="11017"/>
                        </a:cubicBezTo>
                        <a:cubicBezTo>
                          <a:pt x="2304" y="11182"/>
                          <a:pt x="2369" y="11284"/>
                          <a:pt x="2626" y="11482"/>
                        </a:cubicBezTo>
                        <a:cubicBezTo>
                          <a:pt x="2883" y="11685"/>
                          <a:pt x="2817" y="11685"/>
                          <a:pt x="2817" y="11849"/>
                        </a:cubicBezTo>
                        <a:cubicBezTo>
                          <a:pt x="2817" y="12018"/>
                          <a:pt x="2724" y="11951"/>
                          <a:pt x="3013" y="12284"/>
                        </a:cubicBezTo>
                        <a:cubicBezTo>
                          <a:pt x="3270" y="12618"/>
                          <a:pt x="2981" y="12487"/>
                          <a:pt x="2915" y="12719"/>
                        </a:cubicBezTo>
                        <a:cubicBezTo>
                          <a:pt x="2817" y="12918"/>
                          <a:pt x="3074" y="13188"/>
                          <a:pt x="3140" y="13420"/>
                        </a:cubicBezTo>
                        <a:cubicBezTo>
                          <a:pt x="3205" y="13619"/>
                          <a:pt x="3303" y="13619"/>
                          <a:pt x="3495" y="13686"/>
                        </a:cubicBezTo>
                        <a:cubicBezTo>
                          <a:pt x="3658" y="13754"/>
                          <a:pt x="3592" y="13788"/>
                          <a:pt x="3658" y="13919"/>
                        </a:cubicBezTo>
                        <a:cubicBezTo>
                          <a:pt x="3756" y="14088"/>
                          <a:pt x="4012" y="14189"/>
                          <a:pt x="4143" y="14189"/>
                        </a:cubicBezTo>
                        <a:cubicBezTo>
                          <a:pt x="4302" y="14189"/>
                          <a:pt x="4526" y="14522"/>
                          <a:pt x="4592" y="14489"/>
                        </a:cubicBezTo>
                        <a:cubicBezTo>
                          <a:pt x="4690" y="14455"/>
                          <a:pt x="5138" y="14789"/>
                          <a:pt x="5367" y="14957"/>
                        </a:cubicBezTo>
                        <a:cubicBezTo>
                          <a:pt x="5624" y="15122"/>
                          <a:pt x="5526" y="14822"/>
                          <a:pt x="5721" y="14721"/>
                        </a:cubicBezTo>
                        <a:cubicBezTo>
                          <a:pt x="5913" y="14624"/>
                          <a:pt x="5913" y="14354"/>
                          <a:pt x="5946" y="14189"/>
                        </a:cubicBezTo>
                        <a:cubicBezTo>
                          <a:pt x="6011" y="14020"/>
                          <a:pt x="6109" y="13889"/>
                          <a:pt x="6170" y="13788"/>
                        </a:cubicBezTo>
                        <a:cubicBezTo>
                          <a:pt x="6203" y="13686"/>
                          <a:pt x="6141" y="13488"/>
                          <a:pt x="6464" y="13454"/>
                        </a:cubicBezTo>
                        <a:cubicBezTo>
                          <a:pt x="6786" y="13420"/>
                          <a:pt x="6786" y="13256"/>
                          <a:pt x="6978" y="13256"/>
                        </a:cubicBezTo>
                        <a:cubicBezTo>
                          <a:pt x="7202" y="13285"/>
                          <a:pt x="7202" y="13454"/>
                          <a:pt x="7332" y="13454"/>
                        </a:cubicBezTo>
                        <a:cubicBezTo>
                          <a:pt x="7430" y="13488"/>
                          <a:pt x="7430" y="13454"/>
                          <a:pt x="7589" y="13420"/>
                        </a:cubicBezTo>
                        <a:cubicBezTo>
                          <a:pt x="7753" y="13353"/>
                          <a:pt x="7753" y="13420"/>
                          <a:pt x="7846" y="13522"/>
                        </a:cubicBezTo>
                        <a:cubicBezTo>
                          <a:pt x="7912" y="13585"/>
                          <a:pt x="8075" y="13555"/>
                          <a:pt x="8140" y="13488"/>
                        </a:cubicBezTo>
                        <a:cubicBezTo>
                          <a:pt x="8234" y="13420"/>
                          <a:pt x="8560" y="13919"/>
                          <a:pt x="8719" y="14054"/>
                        </a:cubicBezTo>
                        <a:cubicBezTo>
                          <a:pt x="8878" y="14223"/>
                          <a:pt x="9172" y="14489"/>
                          <a:pt x="9364" y="14624"/>
                        </a:cubicBezTo>
                        <a:cubicBezTo>
                          <a:pt x="9559" y="14755"/>
                          <a:pt x="9331" y="14822"/>
                          <a:pt x="9751" y="15456"/>
                        </a:cubicBezTo>
                        <a:cubicBezTo>
                          <a:pt x="10171" y="16089"/>
                          <a:pt x="10008" y="16190"/>
                          <a:pt x="10138" y="16359"/>
                        </a:cubicBezTo>
                        <a:cubicBezTo>
                          <a:pt x="10265" y="16490"/>
                          <a:pt x="10073" y="16558"/>
                          <a:pt x="10236" y="16659"/>
                        </a:cubicBezTo>
                        <a:cubicBezTo>
                          <a:pt x="10428" y="16761"/>
                          <a:pt x="10848" y="17293"/>
                          <a:pt x="10913" y="17457"/>
                        </a:cubicBezTo>
                        <a:cubicBezTo>
                          <a:pt x="11007" y="17626"/>
                          <a:pt x="11007" y="17761"/>
                          <a:pt x="11170" y="17795"/>
                        </a:cubicBezTo>
                        <a:cubicBezTo>
                          <a:pt x="11329" y="17829"/>
                          <a:pt x="11362" y="17960"/>
                          <a:pt x="11460" y="18027"/>
                        </a:cubicBezTo>
                        <a:cubicBezTo>
                          <a:pt x="11558" y="18129"/>
                          <a:pt x="11460" y="18129"/>
                          <a:pt x="11460" y="18260"/>
                        </a:cubicBezTo>
                        <a:cubicBezTo>
                          <a:pt x="11427" y="18395"/>
                          <a:pt x="11362" y="18496"/>
                          <a:pt x="11590" y="18627"/>
                        </a:cubicBezTo>
                        <a:cubicBezTo>
                          <a:pt x="11782" y="18762"/>
                          <a:pt x="11427" y="18893"/>
                          <a:pt x="11558" y="19062"/>
                        </a:cubicBezTo>
                        <a:cubicBezTo>
                          <a:pt x="11684" y="19227"/>
                          <a:pt x="11880" y="19628"/>
                          <a:pt x="11974" y="19729"/>
                        </a:cubicBezTo>
                        <a:cubicBezTo>
                          <a:pt x="12072" y="19831"/>
                          <a:pt x="11913" y="20029"/>
                          <a:pt x="12006" y="20097"/>
                        </a:cubicBezTo>
                        <a:cubicBezTo>
                          <a:pt x="12137" y="20164"/>
                          <a:pt x="12072" y="20295"/>
                          <a:pt x="12170" y="20295"/>
                        </a:cubicBezTo>
                        <a:cubicBezTo>
                          <a:pt x="12235" y="20329"/>
                          <a:pt x="12394" y="20363"/>
                          <a:pt x="12590" y="20498"/>
                        </a:cubicBezTo>
                        <a:cubicBezTo>
                          <a:pt x="12814" y="20599"/>
                          <a:pt x="12749" y="20663"/>
                          <a:pt x="12945" y="20633"/>
                        </a:cubicBezTo>
                        <a:cubicBezTo>
                          <a:pt x="13104" y="20633"/>
                          <a:pt x="13169" y="20696"/>
                          <a:pt x="13393" y="20865"/>
                        </a:cubicBezTo>
                        <a:cubicBezTo>
                          <a:pt x="13589" y="21000"/>
                          <a:pt x="13650" y="21064"/>
                          <a:pt x="13846" y="21064"/>
                        </a:cubicBezTo>
                        <a:cubicBezTo>
                          <a:pt x="14038" y="21097"/>
                          <a:pt x="14070" y="21097"/>
                          <a:pt x="14201" y="21000"/>
                        </a:cubicBezTo>
                        <a:cubicBezTo>
                          <a:pt x="14331" y="20899"/>
                          <a:pt x="14556" y="21131"/>
                          <a:pt x="14719" y="21199"/>
                        </a:cubicBezTo>
                        <a:cubicBezTo>
                          <a:pt x="14845" y="21266"/>
                          <a:pt x="14910" y="21397"/>
                          <a:pt x="15008" y="21465"/>
                        </a:cubicBezTo>
                        <a:cubicBezTo>
                          <a:pt x="15069" y="21566"/>
                          <a:pt x="15037" y="21600"/>
                          <a:pt x="15167" y="21566"/>
                        </a:cubicBezTo>
                        <a:cubicBezTo>
                          <a:pt x="15298" y="21532"/>
                          <a:pt x="15233" y="21431"/>
                          <a:pt x="15233" y="21431"/>
                        </a:cubicBezTo>
                        <a:cubicBezTo>
                          <a:pt x="15233" y="21431"/>
                          <a:pt x="15359" y="21334"/>
                          <a:pt x="15392" y="21300"/>
                        </a:cubicBezTo>
                        <a:cubicBezTo>
                          <a:pt x="15424" y="21233"/>
                          <a:pt x="15490" y="21300"/>
                          <a:pt x="15522" y="21300"/>
                        </a:cubicBezTo>
                        <a:cubicBezTo>
                          <a:pt x="15522" y="21266"/>
                          <a:pt x="15490" y="21266"/>
                          <a:pt x="15490" y="21266"/>
                        </a:cubicBezTo>
                        <a:cubicBezTo>
                          <a:pt x="15457" y="21030"/>
                          <a:pt x="15424" y="21097"/>
                          <a:pt x="15392" y="21165"/>
                        </a:cubicBezTo>
                        <a:cubicBezTo>
                          <a:pt x="15359" y="21199"/>
                          <a:pt x="15359" y="21300"/>
                          <a:pt x="15298" y="21233"/>
                        </a:cubicBezTo>
                        <a:cubicBezTo>
                          <a:pt x="15265" y="21165"/>
                          <a:pt x="15392" y="21165"/>
                          <a:pt x="15298" y="21000"/>
                        </a:cubicBezTo>
                        <a:cubicBezTo>
                          <a:pt x="15233" y="20865"/>
                          <a:pt x="15200" y="20899"/>
                          <a:pt x="15167" y="20696"/>
                        </a:cubicBezTo>
                        <a:cubicBezTo>
                          <a:pt x="15135" y="20498"/>
                          <a:pt x="15008" y="20565"/>
                          <a:pt x="15008" y="20329"/>
                        </a:cubicBezTo>
                        <a:cubicBezTo>
                          <a:pt x="15008" y="20097"/>
                          <a:pt x="15102" y="19962"/>
                          <a:pt x="15008" y="19831"/>
                        </a:cubicBezTo>
                        <a:cubicBezTo>
                          <a:pt x="14910" y="19695"/>
                          <a:pt x="14845" y="19662"/>
                          <a:pt x="14878" y="19565"/>
                        </a:cubicBezTo>
                        <a:cubicBezTo>
                          <a:pt x="14910" y="19463"/>
                          <a:pt x="14812" y="19497"/>
                          <a:pt x="14812" y="19396"/>
                        </a:cubicBezTo>
                        <a:cubicBezTo>
                          <a:pt x="14780" y="19294"/>
                          <a:pt x="14780" y="19265"/>
                          <a:pt x="14878" y="19227"/>
                        </a:cubicBezTo>
                        <a:cubicBezTo>
                          <a:pt x="14976" y="19163"/>
                          <a:pt x="15008" y="19096"/>
                          <a:pt x="15008" y="19028"/>
                        </a:cubicBezTo>
                        <a:cubicBezTo>
                          <a:pt x="14976" y="18961"/>
                          <a:pt x="15069" y="19062"/>
                          <a:pt x="15069" y="19227"/>
                        </a:cubicBezTo>
                        <a:cubicBezTo>
                          <a:pt x="15069" y="19396"/>
                          <a:pt x="15135" y="19962"/>
                          <a:pt x="15200" y="20029"/>
                        </a:cubicBezTo>
                        <a:cubicBezTo>
                          <a:pt x="15265" y="20130"/>
                          <a:pt x="15392" y="20532"/>
                          <a:pt x="15392" y="20599"/>
                        </a:cubicBezTo>
                        <a:cubicBezTo>
                          <a:pt x="15359" y="20696"/>
                          <a:pt x="15392" y="20933"/>
                          <a:pt x="15457" y="20865"/>
                        </a:cubicBezTo>
                        <a:cubicBezTo>
                          <a:pt x="15490" y="20798"/>
                          <a:pt x="15490" y="20798"/>
                          <a:pt x="15457" y="20633"/>
                        </a:cubicBezTo>
                        <a:cubicBezTo>
                          <a:pt x="15392" y="20430"/>
                          <a:pt x="15359" y="20164"/>
                          <a:pt x="15298" y="19898"/>
                        </a:cubicBezTo>
                        <a:cubicBezTo>
                          <a:pt x="15200" y="19594"/>
                          <a:pt x="15167" y="19497"/>
                          <a:pt x="15167" y="19328"/>
                        </a:cubicBezTo>
                        <a:cubicBezTo>
                          <a:pt x="15167" y="19197"/>
                          <a:pt x="15135" y="19096"/>
                          <a:pt x="15102" y="18994"/>
                        </a:cubicBezTo>
                        <a:cubicBezTo>
                          <a:pt x="15069" y="18893"/>
                          <a:pt x="15069" y="18864"/>
                          <a:pt x="15037" y="18796"/>
                        </a:cubicBezTo>
                        <a:cubicBezTo>
                          <a:pt x="14976" y="18728"/>
                          <a:pt x="14943" y="18728"/>
                          <a:pt x="14845" y="18728"/>
                        </a:cubicBezTo>
                        <a:cubicBezTo>
                          <a:pt x="14780" y="18728"/>
                          <a:pt x="14719" y="18796"/>
                          <a:pt x="14653" y="18728"/>
                        </a:cubicBezTo>
                        <a:cubicBezTo>
                          <a:pt x="14556" y="18627"/>
                          <a:pt x="14490" y="18627"/>
                          <a:pt x="14556" y="18560"/>
                        </a:cubicBezTo>
                        <a:cubicBezTo>
                          <a:pt x="14621" y="18526"/>
                          <a:pt x="14780" y="18560"/>
                          <a:pt x="14878" y="18593"/>
                        </a:cubicBezTo>
                        <a:cubicBezTo>
                          <a:pt x="14943" y="18627"/>
                          <a:pt x="14976" y="18661"/>
                          <a:pt x="15037" y="18593"/>
                        </a:cubicBezTo>
                        <a:cubicBezTo>
                          <a:pt x="15102" y="18560"/>
                          <a:pt x="15102" y="18429"/>
                          <a:pt x="15135" y="18496"/>
                        </a:cubicBezTo>
                        <a:cubicBezTo>
                          <a:pt x="15135" y="18593"/>
                          <a:pt x="15069" y="18695"/>
                          <a:pt x="15135" y="18695"/>
                        </a:cubicBezTo>
                        <a:cubicBezTo>
                          <a:pt x="15233" y="18695"/>
                          <a:pt x="15200" y="18627"/>
                          <a:pt x="15233" y="18526"/>
                        </a:cubicBezTo>
                        <a:cubicBezTo>
                          <a:pt x="15233" y="18429"/>
                          <a:pt x="15490" y="17926"/>
                          <a:pt x="15522" y="17829"/>
                        </a:cubicBezTo>
                        <a:cubicBezTo>
                          <a:pt x="15587" y="17694"/>
                          <a:pt x="15587" y="17592"/>
                          <a:pt x="15522" y="17660"/>
                        </a:cubicBezTo>
                        <a:cubicBezTo>
                          <a:pt x="15457" y="17728"/>
                          <a:pt x="15392" y="17761"/>
                          <a:pt x="15392" y="17859"/>
                        </a:cubicBezTo>
                        <a:cubicBezTo>
                          <a:pt x="15392" y="17960"/>
                          <a:pt x="15359" y="18061"/>
                          <a:pt x="15298" y="18095"/>
                        </a:cubicBezTo>
                        <a:cubicBezTo>
                          <a:pt x="15265" y="18095"/>
                          <a:pt x="15265" y="18129"/>
                          <a:pt x="15265" y="17960"/>
                        </a:cubicBezTo>
                        <a:cubicBezTo>
                          <a:pt x="15265" y="17829"/>
                          <a:pt x="15265" y="17859"/>
                          <a:pt x="15167" y="17761"/>
                        </a:cubicBezTo>
                        <a:cubicBezTo>
                          <a:pt x="15069" y="17694"/>
                          <a:pt x="14976" y="17728"/>
                          <a:pt x="14976" y="17626"/>
                        </a:cubicBezTo>
                        <a:cubicBezTo>
                          <a:pt x="14976" y="17525"/>
                          <a:pt x="14910" y="17491"/>
                          <a:pt x="15008" y="17491"/>
                        </a:cubicBezTo>
                        <a:cubicBezTo>
                          <a:pt x="15102" y="17491"/>
                          <a:pt x="15200" y="17457"/>
                          <a:pt x="15265" y="17491"/>
                        </a:cubicBezTo>
                        <a:cubicBezTo>
                          <a:pt x="15298" y="17525"/>
                          <a:pt x="15298" y="17626"/>
                          <a:pt x="15359" y="17626"/>
                        </a:cubicBezTo>
                        <a:cubicBezTo>
                          <a:pt x="15424" y="17626"/>
                          <a:pt x="15392" y="17626"/>
                          <a:pt x="15490" y="17491"/>
                        </a:cubicBezTo>
                        <a:cubicBezTo>
                          <a:pt x="15555" y="17394"/>
                          <a:pt x="15779" y="17060"/>
                          <a:pt x="15685" y="17090"/>
                        </a:cubicBezTo>
                        <a:cubicBezTo>
                          <a:pt x="15587" y="17090"/>
                          <a:pt x="15490" y="17225"/>
                          <a:pt x="15490" y="17128"/>
                        </a:cubicBezTo>
                        <a:cubicBezTo>
                          <a:pt x="15457" y="17060"/>
                          <a:pt x="15457" y="16959"/>
                          <a:pt x="15555" y="16959"/>
                        </a:cubicBezTo>
                        <a:cubicBezTo>
                          <a:pt x="15620" y="16959"/>
                          <a:pt x="15714" y="16858"/>
                          <a:pt x="15812" y="16925"/>
                        </a:cubicBezTo>
                        <a:cubicBezTo>
                          <a:pt x="15910" y="16993"/>
                          <a:pt x="15910" y="17027"/>
                          <a:pt x="15942" y="16959"/>
                        </a:cubicBezTo>
                        <a:cubicBezTo>
                          <a:pt x="16008" y="16925"/>
                          <a:pt x="16264" y="16659"/>
                          <a:pt x="16167" y="16625"/>
                        </a:cubicBezTo>
                        <a:cubicBezTo>
                          <a:pt x="16040" y="16625"/>
                          <a:pt x="16040" y="16592"/>
                          <a:pt x="16040" y="16524"/>
                        </a:cubicBezTo>
                        <a:cubicBezTo>
                          <a:pt x="16040" y="16457"/>
                          <a:pt x="16040" y="16326"/>
                          <a:pt x="16167" y="16457"/>
                        </a:cubicBezTo>
                        <a:cubicBezTo>
                          <a:pt x="16293" y="16592"/>
                          <a:pt x="16199" y="16625"/>
                          <a:pt x="16358" y="16625"/>
                        </a:cubicBezTo>
                        <a:cubicBezTo>
                          <a:pt x="16485" y="16625"/>
                          <a:pt x="16583" y="16457"/>
                          <a:pt x="16583" y="16558"/>
                        </a:cubicBezTo>
                        <a:cubicBezTo>
                          <a:pt x="16550" y="16625"/>
                          <a:pt x="16134" y="16891"/>
                          <a:pt x="16167" y="16959"/>
                        </a:cubicBezTo>
                        <a:cubicBezTo>
                          <a:pt x="16199" y="17027"/>
                          <a:pt x="16264" y="16959"/>
                          <a:pt x="16358" y="16891"/>
                        </a:cubicBezTo>
                        <a:cubicBezTo>
                          <a:pt x="16419" y="16824"/>
                          <a:pt x="16872" y="16558"/>
                          <a:pt x="16774" y="16490"/>
                        </a:cubicBezTo>
                        <a:cubicBezTo>
                          <a:pt x="16680" y="16457"/>
                          <a:pt x="16807" y="16359"/>
                          <a:pt x="16648" y="16292"/>
                        </a:cubicBezTo>
                        <a:cubicBezTo>
                          <a:pt x="16485" y="16224"/>
                          <a:pt x="16583" y="16190"/>
                          <a:pt x="16485" y="16123"/>
                        </a:cubicBezTo>
                        <a:cubicBezTo>
                          <a:pt x="16419" y="16026"/>
                          <a:pt x="16358" y="15924"/>
                          <a:pt x="16419" y="15891"/>
                        </a:cubicBezTo>
                        <a:cubicBezTo>
                          <a:pt x="16517" y="15857"/>
                          <a:pt x="16452" y="15992"/>
                          <a:pt x="16583" y="16026"/>
                        </a:cubicBezTo>
                        <a:cubicBezTo>
                          <a:pt x="16713" y="16089"/>
                          <a:pt x="16774" y="16157"/>
                          <a:pt x="16840" y="16060"/>
                        </a:cubicBezTo>
                        <a:cubicBezTo>
                          <a:pt x="16905" y="15958"/>
                          <a:pt x="16937" y="15958"/>
                          <a:pt x="17031" y="15992"/>
                        </a:cubicBezTo>
                        <a:cubicBezTo>
                          <a:pt x="17096" y="16026"/>
                          <a:pt x="17194" y="16123"/>
                          <a:pt x="17292" y="16089"/>
                        </a:cubicBezTo>
                        <a:cubicBezTo>
                          <a:pt x="17390" y="16089"/>
                          <a:pt x="17325" y="16157"/>
                          <a:pt x="17227" y="16190"/>
                        </a:cubicBezTo>
                        <a:cubicBezTo>
                          <a:pt x="17129" y="16224"/>
                          <a:pt x="17068" y="16359"/>
                          <a:pt x="17096" y="16359"/>
                        </a:cubicBezTo>
                        <a:cubicBezTo>
                          <a:pt x="17162" y="16359"/>
                          <a:pt x="17325" y="16224"/>
                          <a:pt x="17517" y="16123"/>
                        </a:cubicBezTo>
                        <a:cubicBezTo>
                          <a:pt x="17712" y="16026"/>
                          <a:pt x="17839" y="15958"/>
                          <a:pt x="17774" y="15924"/>
                        </a:cubicBezTo>
                        <a:cubicBezTo>
                          <a:pt x="17712" y="15857"/>
                          <a:pt x="17745" y="15857"/>
                          <a:pt x="17839" y="15823"/>
                        </a:cubicBezTo>
                        <a:cubicBezTo>
                          <a:pt x="17937" y="15823"/>
                          <a:pt x="18035" y="15789"/>
                          <a:pt x="18128" y="15722"/>
                        </a:cubicBezTo>
                        <a:cubicBezTo>
                          <a:pt x="18194" y="15658"/>
                          <a:pt x="18712" y="15388"/>
                          <a:pt x="18805" y="15190"/>
                        </a:cubicBezTo>
                        <a:cubicBezTo>
                          <a:pt x="18903" y="14987"/>
                          <a:pt x="18838" y="14924"/>
                          <a:pt x="18969" y="14856"/>
                        </a:cubicBezTo>
                        <a:cubicBezTo>
                          <a:pt x="19066" y="14789"/>
                          <a:pt x="19193" y="14687"/>
                          <a:pt x="19225" y="14653"/>
                        </a:cubicBezTo>
                        <a:cubicBezTo>
                          <a:pt x="19291" y="14624"/>
                          <a:pt x="19323" y="14455"/>
                          <a:pt x="19258" y="14387"/>
                        </a:cubicBezTo>
                        <a:cubicBezTo>
                          <a:pt x="19193" y="14286"/>
                          <a:pt x="19193" y="14286"/>
                          <a:pt x="19160" y="14189"/>
                        </a:cubicBezTo>
                        <a:cubicBezTo>
                          <a:pt x="19099" y="14088"/>
                          <a:pt x="19066" y="14121"/>
                          <a:pt x="19066" y="14020"/>
                        </a:cubicBezTo>
                        <a:cubicBezTo>
                          <a:pt x="19066" y="13919"/>
                          <a:pt x="19034" y="13855"/>
                          <a:pt x="19099" y="13889"/>
                        </a:cubicBezTo>
                        <a:cubicBezTo>
                          <a:pt x="19160" y="13919"/>
                          <a:pt x="19258" y="14020"/>
                          <a:pt x="19323" y="13957"/>
                        </a:cubicBezTo>
                        <a:cubicBezTo>
                          <a:pt x="19356" y="13855"/>
                          <a:pt x="19356" y="13855"/>
                          <a:pt x="19421" y="13788"/>
                        </a:cubicBezTo>
                        <a:cubicBezTo>
                          <a:pt x="19450" y="13720"/>
                          <a:pt x="19515" y="13686"/>
                          <a:pt x="19548" y="13754"/>
                        </a:cubicBezTo>
                        <a:cubicBezTo>
                          <a:pt x="19548" y="13788"/>
                          <a:pt x="19678" y="13855"/>
                          <a:pt x="19580" y="13889"/>
                        </a:cubicBezTo>
                        <a:cubicBezTo>
                          <a:pt x="19515" y="13957"/>
                          <a:pt x="19515" y="14020"/>
                          <a:pt x="19515" y="14054"/>
                        </a:cubicBezTo>
                        <a:cubicBezTo>
                          <a:pt x="19548" y="14088"/>
                          <a:pt x="19421" y="14088"/>
                          <a:pt x="19487" y="14155"/>
                        </a:cubicBezTo>
                        <a:cubicBezTo>
                          <a:pt x="19515" y="14223"/>
                          <a:pt x="19450" y="14256"/>
                          <a:pt x="19580" y="14223"/>
                        </a:cubicBezTo>
                        <a:cubicBezTo>
                          <a:pt x="19678" y="14223"/>
                          <a:pt x="19743" y="14223"/>
                          <a:pt x="19678" y="14256"/>
                        </a:cubicBezTo>
                        <a:cubicBezTo>
                          <a:pt x="19613" y="14286"/>
                          <a:pt x="19450" y="14489"/>
                          <a:pt x="19421" y="14556"/>
                        </a:cubicBezTo>
                        <a:cubicBezTo>
                          <a:pt x="19389" y="14624"/>
                          <a:pt x="19323" y="14687"/>
                          <a:pt x="19258" y="14721"/>
                        </a:cubicBezTo>
                        <a:cubicBezTo>
                          <a:pt x="19193" y="14789"/>
                          <a:pt x="19066" y="14856"/>
                          <a:pt x="19066" y="14890"/>
                        </a:cubicBezTo>
                        <a:cubicBezTo>
                          <a:pt x="19034" y="14957"/>
                          <a:pt x="18969" y="15021"/>
                          <a:pt x="19132" y="14957"/>
                        </a:cubicBezTo>
                        <a:cubicBezTo>
                          <a:pt x="19291" y="14856"/>
                          <a:pt x="19421" y="14755"/>
                          <a:pt x="19450" y="14687"/>
                        </a:cubicBezTo>
                        <a:cubicBezTo>
                          <a:pt x="19487" y="14590"/>
                          <a:pt x="19580" y="14421"/>
                          <a:pt x="19776" y="14324"/>
                        </a:cubicBezTo>
                        <a:cubicBezTo>
                          <a:pt x="20000" y="14223"/>
                          <a:pt x="20131" y="14088"/>
                          <a:pt x="20257" y="14088"/>
                        </a:cubicBezTo>
                        <a:cubicBezTo>
                          <a:pt x="20421" y="14054"/>
                          <a:pt x="20869" y="13821"/>
                          <a:pt x="21000" y="13821"/>
                        </a:cubicBezTo>
                        <a:lnTo>
                          <a:pt x="21032" y="13788"/>
                        </a:lnTo>
                        <a:cubicBezTo>
                          <a:pt x="21032" y="13788"/>
                          <a:pt x="21032" y="13754"/>
                          <a:pt x="20967" y="13720"/>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sysClr val="windowText" lastClr="000000"/>
                      </a:solidFill>
                      <a:effectLst/>
                      <a:uLnTx/>
                      <a:uFillTx/>
                      <a:latin typeface="Helvetica"/>
                      <a:cs typeface="Helvetica"/>
                      <a:sym typeface="Helvetica"/>
                    </a:endParaRPr>
                  </a:p>
                </p:txBody>
              </p:sp>
              <p:sp>
                <p:nvSpPr>
                  <p:cNvPr id="22" name="Shape 3569">
                    <a:extLst>
                      <a:ext uri="{FF2B5EF4-FFF2-40B4-BE49-F238E27FC236}">
                        <a16:creationId xmlns:a16="http://schemas.microsoft.com/office/drawing/2014/main" id="{0D2D519E-0B00-4214-A218-881FE9E1D506}"/>
                      </a:ext>
                    </a:extLst>
                  </p:cNvPr>
                  <p:cNvSpPr/>
                  <p:nvPr/>
                </p:nvSpPr>
                <p:spPr>
                  <a:xfrm>
                    <a:off x="5190825" y="4677476"/>
                    <a:ext cx="2268571" cy="1155529"/>
                  </a:xfrm>
                  <a:custGeom>
                    <a:avLst/>
                    <a:gdLst/>
                    <a:ahLst/>
                    <a:cxnLst>
                      <a:cxn ang="0">
                        <a:pos x="wd2" y="hd2"/>
                      </a:cxn>
                      <a:cxn ang="5400000">
                        <a:pos x="wd2" y="hd2"/>
                      </a:cxn>
                      <a:cxn ang="10800000">
                        <a:pos x="wd2" y="hd2"/>
                      </a:cxn>
                      <a:cxn ang="16200000">
                        <a:pos x="wd2" y="hd2"/>
                      </a:cxn>
                    </a:cxnLst>
                    <a:rect l="0" t="0" r="r" b="b"/>
                    <a:pathLst>
                      <a:path w="21600" h="21399" extrusionOk="0">
                        <a:moveTo>
                          <a:pt x="21547" y="9725"/>
                        </a:moveTo>
                        <a:cubicBezTo>
                          <a:pt x="20914" y="4921"/>
                          <a:pt x="20860" y="919"/>
                          <a:pt x="20860" y="919"/>
                        </a:cubicBezTo>
                        <a:cubicBezTo>
                          <a:pt x="13016" y="1127"/>
                          <a:pt x="6058" y="712"/>
                          <a:pt x="0" y="0"/>
                        </a:cubicBezTo>
                        <a:cubicBezTo>
                          <a:pt x="0" y="3173"/>
                          <a:pt x="0" y="3173"/>
                          <a:pt x="0" y="3173"/>
                        </a:cubicBezTo>
                        <a:cubicBezTo>
                          <a:pt x="7484" y="3885"/>
                          <a:pt x="7484" y="3885"/>
                          <a:pt x="7484" y="3885"/>
                        </a:cubicBezTo>
                        <a:cubicBezTo>
                          <a:pt x="7484" y="3885"/>
                          <a:pt x="7378" y="15358"/>
                          <a:pt x="7591" y="15669"/>
                        </a:cubicBezTo>
                        <a:cubicBezTo>
                          <a:pt x="7798" y="15967"/>
                          <a:pt x="7851" y="16381"/>
                          <a:pt x="8117" y="16796"/>
                        </a:cubicBezTo>
                        <a:cubicBezTo>
                          <a:pt x="8324" y="17197"/>
                          <a:pt x="8324" y="16796"/>
                          <a:pt x="8644" y="16886"/>
                        </a:cubicBezTo>
                        <a:cubicBezTo>
                          <a:pt x="8904" y="17094"/>
                          <a:pt x="8804" y="16588"/>
                          <a:pt x="8957" y="16485"/>
                        </a:cubicBezTo>
                        <a:cubicBezTo>
                          <a:pt x="9064" y="16381"/>
                          <a:pt x="9171" y="16796"/>
                          <a:pt x="9277" y="17094"/>
                        </a:cubicBezTo>
                        <a:cubicBezTo>
                          <a:pt x="9330" y="17404"/>
                          <a:pt x="9277" y="17909"/>
                          <a:pt x="9484" y="18013"/>
                        </a:cubicBezTo>
                        <a:cubicBezTo>
                          <a:pt x="9697" y="18117"/>
                          <a:pt x="9750" y="18324"/>
                          <a:pt x="10064" y="18220"/>
                        </a:cubicBezTo>
                        <a:cubicBezTo>
                          <a:pt x="10330" y="18220"/>
                          <a:pt x="10437" y="18635"/>
                          <a:pt x="10437" y="18635"/>
                        </a:cubicBezTo>
                        <a:cubicBezTo>
                          <a:pt x="10590" y="18842"/>
                          <a:pt x="10803" y="18531"/>
                          <a:pt x="11017" y="18531"/>
                        </a:cubicBezTo>
                        <a:cubicBezTo>
                          <a:pt x="11223" y="18635"/>
                          <a:pt x="11223" y="18738"/>
                          <a:pt x="11223" y="19036"/>
                        </a:cubicBezTo>
                        <a:cubicBezTo>
                          <a:pt x="11277" y="19347"/>
                          <a:pt x="11490" y="19243"/>
                          <a:pt x="11543" y="18842"/>
                        </a:cubicBezTo>
                        <a:cubicBezTo>
                          <a:pt x="11590" y="18427"/>
                          <a:pt x="11750" y="18738"/>
                          <a:pt x="11750" y="18635"/>
                        </a:cubicBezTo>
                        <a:cubicBezTo>
                          <a:pt x="11803" y="18427"/>
                          <a:pt x="11963" y="18531"/>
                          <a:pt x="12170" y="18531"/>
                        </a:cubicBezTo>
                        <a:cubicBezTo>
                          <a:pt x="12330" y="18531"/>
                          <a:pt x="12276" y="18738"/>
                          <a:pt x="12276" y="19036"/>
                        </a:cubicBezTo>
                        <a:cubicBezTo>
                          <a:pt x="12276" y="19347"/>
                          <a:pt x="12330" y="19243"/>
                          <a:pt x="12489" y="19347"/>
                        </a:cubicBezTo>
                        <a:cubicBezTo>
                          <a:pt x="12596" y="19554"/>
                          <a:pt x="12489" y="19955"/>
                          <a:pt x="12543" y="20266"/>
                        </a:cubicBezTo>
                        <a:cubicBezTo>
                          <a:pt x="12649" y="20681"/>
                          <a:pt x="12856" y="20163"/>
                          <a:pt x="12963" y="19955"/>
                        </a:cubicBezTo>
                        <a:cubicBezTo>
                          <a:pt x="13016" y="19658"/>
                          <a:pt x="13176" y="19658"/>
                          <a:pt x="13383" y="19761"/>
                        </a:cubicBezTo>
                        <a:cubicBezTo>
                          <a:pt x="13596" y="19865"/>
                          <a:pt x="13649" y="20072"/>
                          <a:pt x="13702" y="20266"/>
                        </a:cubicBezTo>
                        <a:cubicBezTo>
                          <a:pt x="13809" y="20473"/>
                          <a:pt x="14016" y="20473"/>
                          <a:pt x="14016" y="20163"/>
                        </a:cubicBezTo>
                        <a:cubicBezTo>
                          <a:pt x="14016" y="19955"/>
                          <a:pt x="14489" y="20072"/>
                          <a:pt x="14595" y="20072"/>
                        </a:cubicBezTo>
                        <a:cubicBezTo>
                          <a:pt x="14702" y="20072"/>
                          <a:pt x="14649" y="20266"/>
                          <a:pt x="14595" y="20681"/>
                        </a:cubicBezTo>
                        <a:cubicBezTo>
                          <a:pt x="14542" y="21082"/>
                          <a:pt x="14702" y="21082"/>
                          <a:pt x="14809" y="21186"/>
                        </a:cubicBezTo>
                        <a:cubicBezTo>
                          <a:pt x="14915" y="21289"/>
                          <a:pt x="14962" y="20784"/>
                          <a:pt x="14962" y="20473"/>
                        </a:cubicBezTo>
                        <a:cubicBezTo>
                          <a:pt x="14962" y="20072"/>
                          <a:pt x="14962" y="20163"/>
                          <a:pt x="15069" y="19658"/>
                        </a:cubicBezTo>
                        <a:cubicBezTo>
                          <a:pt x="15175" y="19243"/>
                          <a:pt x="15175" y="19658"/>
                          <a:pt x="15282" y="19761"/>
                        </a:cubicBezTo>
                        <a:cubicBezTo>
                          <a:pt x="15389" y="19955"/>
                          <a:pt x="15442" y="20163"/>
                          <a:pt x="15595" y="20473"/>
                        </a:cubicBezTo>
                        <a:cubicBezTo>
                          <a:pt x="15702" y="20681"/>
                          <a:pt x="15755" y="20370"/>
                          <a:pt x="15808" y="20072"/>
                        </a:cubicBezTo>
                        <a:cubicBezTo>
                          <a:pt x="15862" y="19761"/>
                          <a:pt x="16015" y="20163"/>
                          <a:pt x="16168" y="20473"/>
                        </a:cubicBezTo>
                        <a:cubicBezTo>
                          <a:pt x="16382" y="20888"/>
                          <a:pt x="16488" y="21082"/>
                          <a:pt x="16695" y="21289"/>
                        </a:cubicBezTo>
                        <a:cubicBezTo>
                          <a:pt x="16855" y="21600"/>
                          <a:pt x="16961" y="21186"/>
                          <a:pt x="17115" y="20888"/>
                        </a:cubicBezTo>
                        <a:cubicBezTo>
                          <a:pt x="17221" y="20577"/>
                          <a:pt x="17435" y="20266"/>
                          <a:pt x="17701" y="20163"/>
                        </a:cubicBezTo>
                        <a:cubicBezTo>
                          <a:pt x="17908" y="20072"/>
                          <a:pt x="17801" y="20266"/>
                          <a:pt x="17961" y="20577"/>
                        </a:cubicBezTo>
                        <a:cubicBezTo>
                          <a:pt x="18174" y="20784"/>
                          <a:pt x="18281" y="20473"/>
                          <a:pt x="18328" y="20072"/>
                        </a:cubicBezTo>
                        <a:cubicBezTo>
                          <a:pt x="18328" y="19761"/>
                          <a:pt x="18648" y="19761"/>
                          <a:pt x="18754" y="19761"/>
                        </a:cubicBezTo>
                        <a:cubicBezTo>
                          <a:pt x="18907" y="19761"/>
                          <a:pt x="18861" y="19955"/>
                          <a:pt x="19067" y="20266"/>
                        </a:cubicBezTo>
                        <a:cubicBezTo>
                          <a:pt x="19281" y="20577"/>
                          <a:pt x="19381" y="20266"/>
                          <a:pt x="19441" y="20072"/>
                        </a:cubicBezTo>
                        <a:cubicBezTo>
                          <a:pt x="19541" y="19865"/>
                          <a:pt x="19594" y="19554"/>
                          <a:pt x="19754" y="19554"/>
                        </a:cubicBezTo>
                        <a:cubicBezTo>
                          <a:pt x="19914" y="19554"/>
                          <a:pt x="20067" y="19761"/>
                          <a:pt x="20334" y="20370"/>
                        </a:cubicBezTo>
                        <a:cubicBezTo>
                          <a:pt x="20594" y="20991"/>
                          <a:pt x="20807" y="20888"/>
                          <a:pt x="20860" y="20991"/>
                        </a:cubicBezTo>
                        <a:cubicBezTo>
                          <a:pt x="20914" y="21186"/>
                          <a:pt x="21067" y="21393"/>
                          <a:pt x="21280" y="21393"/>
                        </a:cubicBezTo>
                        <a:cubicBezTo>
                          <a:pt x="21493" y="21393"/>
                          <a:pt x="21493" y="21289"/>
                          <a:pt x="21600" y="21289"/>
                        </a:cubicBezTo>
                        <a:lnTo>
                          <a:pt x="21547" y="9725"/>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23" name="Shape 3570">
                    <a:extLst>
                      <a:ext uri="{FF2B5EF4-FFF2-40B4-BE49-F238E27FC236}">
                        <a16:creationId xmlns:a16="http://schemas.microsoft.com/office/drawing/2014/main" id="{795E05C3-5F5A-4A43-B03F-C86F3E4FB66B}"/>
                      </a:ext>
                    </a:extLst>
                  </p:cNvPr>
                  <p:cNvSpPr/>
                  <p:nvPr/>
                </p:nvSpPr>
                <p:spPr>
                  <a:xfrm>
                    <a:off x="5184650" y="4677476"/>
                    <a:ext cx="2274746" cy="1163266"/>
                  </a:xfrm>
                  <a:custGeom>
                    <a:avLst/>
                    <a:gdLst/>
                    <a:ahLst/>
                    <a:cxnLst>
                      <a:cxn ang="0">
                        <a:pos x="wd2" y="hd2"/>
                      </a:cxn>
                      <a:cxn ang="5400000">
                        <a:pos x="wd2" y="hd2"/>
                      </a:cxn>
                      <a:cxn ang="10800000">
                        <a:pos x="wd2" y="hd2"/>
                      </a:cxn>
                      <a:cxn ang="16200000">
                        <a:pos x="wd2" y="hd2"/>
                      </a:cxn>
                    </a:cxnLst>
                    <a:rect l="0" t="0" r="r" b="b"/>
                    <a:pathLst>
                      <a:path w="21600" h="21600" extrusionOk="0">
                        <a:moveTo>
                          <a:pt x="16813" y="21600"/>
                        </a:moveTo>
                        <a:cubicBezTo>
                          <a:pt x="16760" y="21600"/>
                          <a:pt x="16707" y="21496"/>
                          <a:pt x="16654" y="21496"/>
                        </a:cubicBezTo>
                        <a:cubicBezTo>
                          <a:pt x="16501" y="21184"/>
                          <a:pt x="16394" y="20988"/>
                          <a:pt x="16182" y="20676"/>
                        </a:cubicBezTo>
                        <a:cubicBezTo>
                          <a:pt x="16182" y="20572"/>
                          <a:pt x="16129" y="20572"/>
                          <a:pt x="16129" y="20468"/>
                        </a:cubicBezTo>
                        <a:cubicBezTo>
                          <a:pt x="16029" y="20260"/>
                          <a:pt x="15922" y="20052"/>
                          <a:pt x="15876" y="20052"/>
                        </a:cubicBezTo>
                        <a:cubicBezTo>
                          <a:pt x="15876" y="20052"/>
                          <a:pt x="15876" y="20052"/>
                          <a:pt x="15823" y="20169"/>
                        </a:cubicBezTo>
                        <a:cubicBezTo>
                          <a:pt x="15823" y="20260"/>
                          <a:pt x="15823" y="20260"/>
                          <a:pt x="15823" y="20260"/>
                        </a:cubicBezTo>
                        <a:cubicBezTo>
                          <a:pt x="15770" y="20468"/>
                          <a:pt x="15716" y="20676"/>
                          <a:pt x="15663" y="20676"/>
                        </a:cubicBezTo>
                        <a:cubicBezTo>
                          <a:pt x="15610" y="20676"/>
                          <a:pt x="15610" y="20676"/>
                          <a:pt x="15557" y="20572"/>
                        </a:cubicBezTo>
                        <a:cubicBezTo>
                          <a:pt x="15457" y="20260"/>
                          <a:pt x="15404" y="20169"/>
                          <a:pt x="15298" y="19960"/>
                        </a:cubicBezTo>
                        <a:cubicBezTo>
                          <a:pt x="15244" y="19856"/>
                          <a:pt x="15244" y="19856"/>
                          <a:pt x="15191" y="19752"/>
                        </a:cubicBezTo>
                        <a:cubicBezTo>
                          <a:pt x="15191" y="19648"/>
                          <a:pt x="15191" y="19648"/>
                          <a:pt x="15191" y="19648"/>
                        </a:cubicBezTo>
                        <a:cubicBezTo>
                          <a:pt x="15191" y="19648"/>
                          <a:pt x="15138" y="19648"/>
                          <a:pt x="15138" y="19856"/>
                        </a:cubicBezTo>
                        <a:cubicBezTo>
                          <a:pt x="15085" y="19960"/>
                          <a:pt x="15085" y="20052"/>
                          <a:pt x="15038" y="20169"/>
                        </a:cubicBezTo>
                        <a:cubicBezTo>
                          <a:pt x="14978" y="20260"/>
                          <a:pt x="14978" y="20364"/>
                          <a:pt x="14978" y="20572"/>
                        </a:cubicBezTo>
                        <a:cubicBezTo>
                          <a:pt x="14978" y="20884"/>
                          <a:pt x="14932" y="21392"/>
                          <a:pt x="14825" y="21392"/>
                        </a:cubicBezTo>
                        <a:cubicBezTo>
                          <a:pt x="14825" y="21392"/>
                          <a:pt x="14825" y="21392"/>
                          <a:pt x="14825" y="21288"/>
                        </a:cubicBezTo>
                        <a:cubicBezTo>
                          <a:pt x="14772" y="21288"/>
                          <a:pt x="14772" y="21288"/>
                          <a:pt x="14772" y="21288"/>
                        </a:cubicBezTo>
                        <a:cubicBezTo>
                          <a:pt x="14666" y="21288"/>
                          <a:pt x="14560" y="21184"/>
                          <a:pt x="14560" y="20780"/>
                        </a:cubicBezTo>
                        <a:cubicBezTo>
                          <a:pt x="14613" y="20676"/>
                          <a:pt x="14613" y="20572"/>
                          <a:pt x="14613" y="20468"/>
                        </a:cubicBezTo>
                        <a:cubicBezTo>
                          <a:pt x="14613" y="20364"/>
                          <a:pt x="14666" y="20169"/>
                          <a:pt x="14666" y="20169"/>
                        </a:cubicBezTo>
                        <a:cubicBezTo>
                          <a:pt x="14613" y="20169"/>
                          <a:pt x="14613" y="20169"/>
                          <a:pt x="14613" y="20169"/>
                        </a:cubicBezTo>
                        <a:cubicBezTo>
                          <a:pt x="14613" y="20169"/>
                          <a:pt x="14613" y="20169"/>
                          <a:pt x="14560" y="20169"/>
                        </a:cubicBezTo>
                        <a:cubicBezTo>
                          <a:pt x="14506" y="20169"/>
                          <a:pt x="14453" y="20169"/>
                          <a:pt x="14400" y="20169"/>
                        </a:cubicBezTo>
                        <a:cubicBezTo>
                          <a:pt x="14088" y="20169"/>
                          <a:pt x="14034" y="20260"/>
                          <a:pt x="14034" y="20260"/>
                        </a:cubicBezTo>
                        <a:cubicBezTo>
                          <a:pt x="14034" y="20468"/>
                          <a:pt x="13981" y="20572"/>
                          <a:pt x="13875" y="20572"/>
                        </a:cubicBezTo>
                        <a:cubicBezTo>
                          <a:pt x="13828" y="20572"/>
                          <a:pt x="13775" y="20468"/>
                          <a:pt x="13722" y="20364"/>
                        </a:cubicBezTo>
                        <a:cubicBezTo>
                          <a:pt x="13616" y="20169"/>
                          <a:pt x="13562" y="19960"/>
                          <a:pt x="13403" y="19856"/>
                        </a:cubicBezTo>
                        <a:cubicBezTo>
                          <a:pt x="13197" y="19752"/>
                          <a:pt x="13037" y="19856"/>
                          <a:pt x="12984" y="20052"/>
                        </a:cubicBezTo>
                        <a:cubicBezTo>
                          <a:pt x="12931" y="20260"/>
                          <a:pt x="12778" y="20572"/>
                          <a:pt x="12671" y="20572"/>
                        </a:cubicBezTo>
                        <a:cubicBezTo>
                          <a:pt x="12618" y="20572"/>
                          <a:pt x="12565" y="20572"/>
                          <a:pt x="12565" y="20468"/>
                        </a:cubicBezTo>
                        <a:cubicBezTo>
                          <a:pt x="12565" y="20260"/>
                          <a:pt x="12565" y="20052"/>
                          <a:pt x="12565" y="19960"/>
                        </a:cubicBezTo>
                        <a:cubicBezTo>
                          <a:pt x="12565" y="19752"/>
                          <a:pt x="12565" y="19544"/>
                          <a:pt x="12459" y="19544"/>
                        </a:cubicBezTo>
                        <a:lnTo>
                          <a:pt x="12406" y="19440"/>
                        </a:lnTo>
                        <a:cubicBezTo>
                          <a:pt x="12299" y="19440"/>
                          <a:pt x="12299" y="19440"/>
                          <a:pt x="12299" y="19128"/>
                        </a:cubicBezTo>
                        <a:lnTo>
                          <a:pt x="12299" y="19037"/>
                        </a:lnTo>
                        <a:cubicBezTo>
                          <a:pt x="12299" y="18828"/>
                          <a:pt x="12299" y="18724"/>
                          <a:pt x="12246" y="18724"/>
                        </a:cubicBezTo>
                        <a:lnTo>
                          <a:pt x="12193" y="18620"/>
                        </a:lnTo>
                        <a:cubicBezTo>
                          <a:pt x="12093" y="18620"/>
                          <a:pt x="12040" y="18620"/>
                          <a:pt x="11987" y="18620"/>
                        </a:cubicBezTo>
                        <a:cubicBezTo>
                          <a:pt x="11987" y="18620"/>
                          <a:pt x="11934" y="18620"/>
                          <a:pt x="11880" y="18620"/>
                        </a:cubicBezTo>
                        <a:cubicBezTo>
                          <a:pt x="11827" y="18620"/>
                          <a:pt x="11827" y="18620"/>
                          <a:pt x="11827" y="18724"/>
                        </a:cubicBezTo>
                        <a:lnTo>
                          <a:pt x="11774" y="18828"/>
                        </a:lnTo>
                        <a:cubicBezTo>
                          <a:pt x="11774" y="18828"/>
                          <a:pt x="11721" y="18828"/>
                          <a:pt x="11721" y="18724"/>
                        </a:cubicBezTo>
                        <a:lnTo>
                          <a:pt x="11668" y="18724"/>
                        </a:lnTo>
                        <a:cubicBezTo>
                          <a:pt x="11668" y="18724"/>
                          <a:pt x="11614" y="18724"/>
                          <a:pt x="11614" y="18933"/>
                        </a:cubicBezTo>
                        <a:cubicBezTo>
                          <a:pt x="11568" y="19232"/>
                          <a:pt x="11461" y="19336"/>
                          <a:pt x="11355" y="19336"/>
                        </a:cubicBezTo>
                        <a:cubicBezTo>
                          <a:pt x="11302" y="19336"/>
                          <a:pt x="11249" y="19336"/>
                          <a:pt x="11249" y="19128"/>
                        </a:cubicBezTo>
                        <a:cubicBezTo>
                          <a:pt x="11249" y="19128"/>
                          <a:pt x="11249" y="19128"/>
                          <a:pt x="11249" y="19037"/>
                        </a:cubicBezTo>
                        <a:cubicBezTo>
                          <a:pt x="11249" y="18828"/>
                          <a:pt x="11196" y="18724"/>
                          <a:pt x="11043" y="18724"/>
                        </a:cubicBezTo>
                        <a:cubicBezTo>
                          <a:pt x="10936" y="18620"/>
                          <a:pt x="10883" y="18724"/>
                          <a:pt x="10777" y="18724"/>
                        </a:cubicBezTo>
                        <a:cubicBezTo>
                          <a:pt x="10724" y="18828"/>
                          <a:pt x="10670" y="18828"/>
                          <a:pt x="10617" y="18828"/>
                        </a:cubicBezTo>
                        <a:cubicBezTo>
                          <a:pt x="10517" y="18828"/>
                          <a:pt x="10464" y="18828"/>
                          <a:pt x="10411" y="18724"/>
                        </a:cubicBezTo>
                        <a:cubicBezTo>
                          <a:pt x="10411" y="18724"/>
                          <a:pt x="10358" y="18308"/>
                          <a:pt x="10092" y="18412"/>
                        </a:cubicBezTo>
                        <a:cubicBezTo>
                          <a:pt x="10039" y="18412"/>
                          <a:pt x="9992" y="18412"/>
                          <a:pt x="9992" y="18412"/>
                        </a:cubicBezTo>
                        <a:cubicBezTo>
                          <a:pt x="9833" y="18412"/>
                          <a:pt x="9780" y="18308"/>
                          <a:pt x="9673" y="18204"/>
                        </a:cubicBezTo>
                        <a:cubicBezTo>
                          <a:pt x="9620" y="18204"/>
                          <a:pt x="9567" y="18204"/>
                          <a:pt x="9514" y="18100"/>
                        </a:cubicBezTo>
                        <a:cubicBezTo>
                          <a:pt x="9361" y="18100"/>
                          <a:pt x="9307" y="17800"/>
                          <a:pt x="9307" y="17592"/>
                        </a:cubicBezTo>
                        <a:cubicBezTo>
                          <a:pt x="9307" y="17384"/>
                          <a:pt x="9307" y="17280"/>
                          <a:pt x="9254" y="17176"/>
                        </a:cubicBezTo>
                        <a:cubicBezTo>
                          <a:pt x="9254" y="17072"/>
                          <a:pt x="9254" y="17072"/>
                          <a:pt x="9254" y="17072"/>
                        </a:cubicBezTo>
                        <a:cubicBezTo>
                          <a:pt x="9201" y="16877"/>
                          <a:pt x="9095" y="16564"/>
                          <a:pt x="9042" y="16564"/>
                        </a:cubicBezTo>
                        <a:cubicBezTo>
                          <a:pt x="8988" y="16564"/>
                          <a:pt x="8988" y="16564"/>
                          <a:pt x="8988" y="16564"/>
                        </a:cubicBezTo>
                        <a:cubicBezTo>
                          <a:pt x="8935" y="16668"/>
                          <a:pt x="8935" y="16668"/>
                          <a:pt x="8935" y="16760"/>
                        </a:cubicBezTo>
                        <a:cubicBezTo>
                          <a:pt x="8882" y="16968"/>
                          <a:pt x="8882" y="17072"/>
                          <a:pt x="8782" y="17072"/>
                        </a:cubicBezTo>
                        <a:cubicBezTo>
                          <a:pt x="8729" y="17072"/>
                          <a:pt x="8676" y="17072"/>
                          <a:pt x="8676" y="17072"/>
                        </a:cubicBezTo>
                        <a:cubicBezTo>
                          <a:pt x="8623" y="16968"/>
                          <a:pt x="8570" y="16968"/>
                          <a:pt x="8516" y="16968"/>
                        </a:cubicBezTo>
                        <a:cubicBezTo>
                          <a:pt x="8463" y="16968"/>
                          <a:pt x="8463" y="17072"/>
                          <a:pt x="8410" y="17072"/>
                        </a:cubicBezTo>
                        <a:cubicBezTo>
                          <a:pt x="8357" y="17072"/>
                          <a:pt x="8357" y="17072"/>
                          <a:pt x="8310" y="17072"/>
                        </a:cubicBezTo>
                        <a:cubicBezTo>
                          <a:pt x="8257" y="17072"/>
                          <a:pt x="8204" y="17072"/>
                          <a:pt x="8098" y="16877"/>
                        </a:cubicBezTo>
                        <a:cubicBezTo>
                          <a:pt x="7991" y="16760"/>
                          <a:pt x="7885" y="16460"/>
                          <a:pt x="7832" y="16252"/>
                        </a:cubicBezTo>
                        <a:cubicBezTo>
                          <a:pt x="7778" y="16044"/>
                          <a:pt x="7732" y="15940"/>
                          <a:pt x="7625" y="15745"/>
                        </a:cubicBezTo>
                        <a:cubicBezTo>
                          <a:pt x="7360" y="15536"/>
                          <a:pt x="7466" y="5348"/>
                          <a:pt x="7466" y="4008"/>
                        </a:cubicBezTo>
                        <a:cubicBezTo>
                          <a:pt x="0" y="3188"/>
                          <a:pt x="0" y="3188"/>
                          <a:pt x="0" y="3188"/>
                        </a:cubicBezTo>
                        <a:cubicBezTo>
                          <a:pt x="53" y="0"/>
                          <a:pt x="53" y="0"/>
                          <a:pt x="53" y="0"/>
                        </a:cubicBezTo>
                        <a:cubicBezTo>
                          <a:pt x="5578" y="612"/>
                          <a:pt x="11249" y="924"/>
                          <a:pt x="17079" y="924"/>
                        </a:cubicBezTo>
                        <a:cubicBezTo>
                          <a:pt x="18336" y="924"/>
                          <a:pt x="19599" y="924"/>
                          <a:pt x="20862" y="924"/>
                        </a:cubicBezTo>
                        <a:cubicBezTo>
                          <a:pt x="20915" y="924"/>
                          <a:pt x="20915" y="924"/>
                          <a:pt x="20915" y="924"/>
                        </a:cubicBezTo>
                        <a:cubicBezTo>
                          <a:pt x="20915" y="924"/>
                          <a:pt x="20968" y="4945"/>
                          <a:pt x="21600" y="9772"/>
                        </a:cubicBezTo>
                        <a:cubicBezTo>
                          <a:pt x="21600" y="21392"/>
                          <a:pt x="21600" y="21392"/>
                          <a:pt x="21600" y="21392"/>
                        </a:cubicBezTo>
                        <a:cubicBezTo>
                          <a:pt x="21547" y="21392"/>
                          <a:pt x="21547" y="21392"/>
                          <a:pt x="21494" y="21496"/>
                        </a:cubicBezTo>
                        <a:cubicBezTo>
                          <a:pt x="21440" y="21496"/>
                          <a:pt x="21440" y="21600"/>
                          <a:pt x="21281" y="21600"/>
                        </a:cubicBezTo>
                        <a:cubicBezTo>
                          <a:pt x="21068" y="21600"/>
                          <a:pt x="20915" y="21288"/>
                          <a:pt x="20862" y="21184"/>
                        </a:cubicBezTo>
                        <a:cubicBezTo>
                          <a:pt x="20809" y="21093"/>
                          <a:pt x="20809" y="21093"/>
                          <a:pt x="20756" y="21093"/>
                        </a:cubicBezTo>
                        <a:cubicBezTo>
                          <a:pt x="20649" y="20988"/>
                          <a:pt x="20496" y="20884"/>
                          <a:pt x="20337" y="20468"/>
                        </a:cubicBezTo>
                        <a:cubicBezTo>
                          <a:pt x="20071" y="19856"/>
                          <a:pt x="19918" y="19648"/>
                          <a:pt x="19758" y="19648"/>
                        </a:cubicBezTo>
                        <a:cubicBezTo>
                          <a:pt x="19652" y="19752"/>
                          <a:pt x="19599" y="19856"/>
                          <a:pt x="19546" y="20052"/>
                        </a:cubicBezTo>
                        <a:cubicBezTo>
                          <a:pt x="19493" y="20052"/>
                          <a:pt x="19493" y="20169"/>
                          <a:pt x="19493" y="20169"/>
                        </a:cubicBezTo>
                        <a:cubicBezTo>
                          <a:pt x="19493" y="20169"/>
                          <a:pt x="19493" y="20260"/>
                          <a:pt x="19446" y="20260"/>
                        </a:cubicBezTo>
                        <a:cubicBezTo>
                          <a:pt x="19386" y="20364"/>
                          <a:pt x="19340" y="20572"/>
                          <a:pt x="19233" y="20572"/>
                        </a:cubicBezTo>
                        <a:cubicBezTo>
                          <a:pt x="19180" y="20572"/>
                          <a:pt x="19127" y="20468"/>
                          <a:pt x="19074" y="20364"/>
                        </a:cubicBezTo>
                        <a:cubicBezTo>
                          <a:pt x="18967" y="20260"/>
                          <a:pt x="18914" y="20169"/>
                          <a:pt x="18868" y="20052"/>
                        </a:cubicBezTo>
                        <a:cubicBezTo>
                          <a:pt x="18868" y="19960"/>
                          <a:pt x="18814" y="19856"/>
                          <a:pt x="18761" y="19856"/>
                        </a:cubicBezTo>
                        <a:cubicBezTo>
                          <a:pt x="18655" y="19856"/>
                          <a:pt x="18389" y="19856"/>
                          <a:pt x="18336" y="20169"/>
                        </a:cubicBezTo>
                        <a:cubicBezTo>
                          <a:pt x="18289" y="20468"/>
                          <a:pt x="18236" y="20780"/>
                          <a:pt x="18130" y="20780"/>
                        </a:cubicBezTo>
                        <a:cubicBezTo>
                          <a:pt x="18076" y="20780"/>
                          <a:pt x="18023" y="20780"/>
                          <a:pt x="17970" y="20676"/>
                        </a:cubicBezTo>
                        <a:cubicBezTo>
                          <a:pt x="17917" y="20572"/>
                          <a:pt x="17864" y="20468"/>
                          <a:pt x="17864" y="20364"/>
                        </a:cubicBezTo>
                        <a:cubicBezTo>
                          <a:pt x="17864" y="20260"/>
                          <a:pt x="17811" y="20260"/>
                          <a:pt x="17811" y="20260"/>
                        </a:cubicBezTo>
                        <a:cubicBezTo>
                          <a:pt x="17764" y="20260"/>
                          <a:pt x="17764" y="20260"/>
                          <a:pt x="17711" y="20260"/>
                        </a:cubicBezTo>
                        <a:cubicBezTo>
                          <a:pt x="17445" y="20468"/>
                          <a:pt x="17285" y="20676"/>
                          <a:pt x="17126" y="20988"/>
                        </a:cubicBezTo>
                        <a:cubicBezTo>
                          <a:pt x="17126" y="21093"/>
                          <a:pt x="17126" y="21093"/>
                          <a:pt x="17126" y="21093"/>
                        </a:cubicBezTo>
                        <a:cubicBezTo>
                          <a:pt x="17026" y="21392"/>
                          <a:pt x="16920" y="21600"/>
                          <a:pt x="16813" y="21600"/>
                        </a:cubicBezTo>
                        <a:lnTo>
                          <a:pt x="15876" y="19960"/>
                        </a:lnTo>
                        <a:cubicBezTo>
                          <a:pt x="15922" y="19960"/>
                          <a:pt x="16029" y="20169"/>
                          <a:pt x="16129" y="20364"/>
                        </a:cubicBezTo>
                        <a:cubicBezTo>
                          <a:pt x="16182" y="20468"/>
                          <a:pt x="16182" y="20468"/>
                          <a:pt x="16235" y="20572"/>
                        </a:cubicBezTo>
                        <a:cubicBezTo>
                          <a:pt x="16394" y="20884"/>
                          <a:pt x="16501" y="21184"/>
                          <a:pt x="16707" y="21392"/>
                        </a:cubicBezTo>
                        <a:cubicBezTo>
                          <a:pt x="16760" y="21496"/>
                          <a:pt x="16760" y="21496"/>
                          <a:pt x="16813" y="21496"/>
                        </a:cubicBezTo>
                        <a:cubicBezTo>
                          <a:pt x="16920" y="21496"/>
                          <a:pt x="16973" y="21288"/>
                          <a:pt x="17079" y="21093"/>
                        </a:cubicBezTo>
                        <a:cubicBezTo>
                          <a:pt x="17079" y="20988"/>
                          <a:pt x="17079" y="20988"/>
                          <a:pt x="17126" y="20988"/>
                        </a:cubicBezTo>
                        <a:cubicBezTo>
                          <a:pt x="17232" y="20676"/>
                          <a:pt x="17445" y="20364"/>
                          <a:pt x="17711" y="20260"/>
                        </a:cubicBezTo>
                        <a:cubicBezTo>
                          <a:pt x="17711" y="20169"/>
                          <a:pt x="17764" y="20169"/>
                          <a:pt x="17811" y="20169"/>
                        </a:cubicBezTo>
                        <a:cubicBezTo>
                          <a:pt x="17864" y="20169"/>
                          <a:pt x="17864" y="20260"/>
                          <a:pt x="17917" y="20364"/>
                        </a:cubicBezTo>
                        <a:cubicBezTo>
                          <a:pt x="17917" y="20364"/>
                          <a:pt x="17970" y="20468"/>
                          <a:pt x="18023" y="20572"/>
                        </a:cubicBezTo>
                        <a:cubicBezTo>
                          <a:pt x="18023" y="20676"/>
                          <a:pt x="18076" y="20676"/>
                          <a:pt x="18130" y="20676"/>
                        </a:cubicBezTo>
                        <a:cubicBezTo>
                          <a:pt x="18183" y="20676"/>
                          <a:pt x="18289" y="20364"/>
                          <a:pt x="18289" y="20169"/>
                        </a:cubicBezTo>
                        <a:cubicBezTo>
                          <a:pt x="18336" y="19752"/>
                          <a:pt x="18602" y="19752"/>
                          <a:pt x="18761" y="19752"/>
                        </a:cubicBezTo>
                        <a:cubicBezTo>
                          <a:pt x="18868" y="19752"/>
                          <a:pt x="18868" y="19856"/>
                          <a:pt x="18914" y="19960"/>
                        </a:cubicBezTo>
                        <a:cubicBezTo>
                          <a:pt x="18967" y="20052"/>
                          <a:pt x="18967" y="20169"/>
                          <a:pt x="19074" y="20364"/>
                        </a:cubicBezTo>
                        <a:cubicBezTo>
                          <a:pt x="19127" y="20468"/>
                          <a:pt x="19180" y="20468"/>
                          <a:pt x="19233" y="20468"/>
                        </a:cubicBezTo>
                        <a:cubicBezTo>
                          <a:pt x="19340" y="20468"/>
                          <a:pt x="19386" y="20260"/>
                          <a:pt x="19446" y="20169"/>
                        </a:cubicBezTo>
                        <a:cubicBezTo>
                          <a:pt x="19446" y="20052"/>
                          <a:pt x="19493" y="20052"/>
                          <a:pt x="19493" y="20052"/>
                        </a:cubicBezTo>
                        <a:cubicBezTo>
                          <a:pt x="19546" y="19856"/>
                          <a:pt x="19652" y="19648"/>
                          <a:pt x="19758" y="19544"/>
                        </a:cubicBezTo>
                        <a:cubicBezTo>
                          <a:pt x="19918" y="19544"/>
                          <a:pt x="20071" y="19752"/>
                          <a:pt x="20337" y="20364"/>
                        </a:cubicBezTo>
                        <a:cubicBezTo>
                          <a:pt x="20550" y="20884"/>
                          <a:pt x="20649" y="20884"/>
                          <a:pt x="20756" y="20988"/>
                        </a:cubicBezTo>
                        <a:cubicBezTo>
                          <a:pt x="20809" y="20988"/>
                          <a:pt x="20862" y="20988"/>
                          <a:pt x="20862" y="21093"/>
                        </a:cubicBezTo>
                        <a:cubicBezTo>
                          <a:pt x="20968" y="21184"/>
                          <a:pt x="21068" y="21496"/>
                          <a:pt x="21281" y="21496"/>
                        </a:cubicBezTo>
                        <a:cubicBezTo>
                          <a:pt x="21387" y="21496"/>
                          <a:pt x="21440" y="21392"/>
                          <a:pt x="21494" y="21392"/>
                        </a:cubicBezTo>
                        <a:lnTo>
                          <a:pt x="21547" y="21288"/>
                        </a:lnTo>
                        <a:cubicBezTo>
                          <a:pt x="21547" y="9772"/>
                          <a:pt x="21547" y="9772"/>
                          <a:pt x="21547" y="9772"/>
                        </a:cubicBezTo>
                        <a:cubicBezTo>
                          <a:pt x="20968" y="5244"/>
                          <a:pt x="20862" y="1444"/>
                          <a:pt x="20862" y="924"/>
                        </a:cubicBezTo>
                        <a:cubicBezTo>
                          <a:pt x="19599" y="1028"/>
                          <a:pt x="18289" y="1028"/>
                          <a:pt x="17079" y="1028"/>
                        </a:cubicBezTo>
                        <a:cubicBezTo>
                          <a:pt x="11302" y="1028"/>
                          <a:pt x="5578" y="716"/>
                          <a:pt x="106" y="104"/>
                        </a:cubicBezTo>
                        <a:cubicBezTo>
                          <a:pt x="53" y="3188"/>
                          <a:pt x="53" y="3188"/>
                          <a:pt x="53" y="3188"/>
                        </a:cubicBezTo>
                        <a:cubicBezTo>
                          <a:pt x="7519" y="3904"/>
                          <a:pt x="7519" y="3904"/>
                          <a:pt x="7519" y="3904"/>
                        </a:cubicBezTo>
                        <a:cubicBezTo>
                          <a:pt x="7466" y="8536"/>
                          <a:pt x="7466" y="15432"/>
                          <a:pt x="7625" y="15640"/>
                        </a:cubicBezTo>
                        <a:cubicBezTo>
                          <a:pt x="7732" y="15836"/>
                          <a:pt x="7832" y="16044"/>
                          <a:pt x="7885" y="16252"/>
                        </a:cubicBezTo>
                        <a:cubicBezTo>
                          <a:pt x="7938" y="16460"/>
                          <a:pt x="8044" y="16668"/>
                          <a:pt x="8151" y="16877"/>
                        </a:cubicBezTo>
                        <a:cubicBezTo>
                          <a:pt x="8204" y="16968"/>
                          <a:pt x="8257" y="16968"/>
                          <a:pt x="8310" y="16968"/>
                        </a:cubicBezTo>
                        <a:cubicBezTo>
                          <a:pt x="8357" y="16968"/>
                          <a:pt x="8357" y="16968"/>
                          <a:pt x="8410" y="16968"/>
                        </a:cubicBezTo>
                        <a:cubicBezTo>
                          <a:pt x="8463" y="16968"/>
                          <a:pt x="8463" y="16877"/>
                          <a:pt x="8516" y="16877"/>
                        </a:cubicBezTo>
                        <a:cubicBezTo>
                          <a:pt x="8570" y="16877"/>
                          <a:pt x="8623" y="16877"/>
                          <a:pt x="8676" y="16968"/>
                        </a:cubicBezTo>
                        <a:cubicBezTo>
                          <a:pt x="8729" y="16968"/>
                          <a:pt x="8729" y="16968"/>
                          <a:pt x="8782" y="16968"/>
                        </a:cubicBezTo>
                        <a:cubicBezTo>
                          <a:pt x="8835" y="16968"/>
                          <a:pt x="8835" y="16877"/>
                          <a:pt x="8882" y="16760"/>
                        </a:cubicBezTo>
                        <a:cubicBezTo>
                          <a:pt x="8882" y="16668"/>
                          <a:pt x="8882" y="16564"/>
                          <a:pt x="8988" y="16460"/>
                        </a:cubicBezTo>
                        <a:cubicBezTo>
                          <a:pt x="8988" y="16460"/>
                          <a:pt x="8988" y="16460"/>
                          <a:pt x="9042" y="16460"/>
                        </a:cubicBezTo>
                        <a:cubicBezTo>
                          <a:pt x="9148" y="16460"/>
                          <a:pt x="9201" y="16760"/>
                          <a:pt x="9307" y="17072"/>
                        </a:cubicBezTo>
                        <a:cubicBezTo>
                          <a:pt x="9307" y="17176"/>
                          <a:pt x="9307" y="17176"/>
                          <a:pt x="9307" y="17176"/>
                        </a:cubicBezTo>
                        <a:cubicBezTo>
                          <a:pt x="9361" y="17280"/>
                          <a:pt x="9361" y="17384"/>
                          <a:pt x="9361" y="17488"/>
                        </a:cubicBezTo>
                        <a:cubicBezTo>
                          <a:pt x="9361" y="17800"/>
                          <a:pt x="9414" y="17996"/>
                          <a:pt x="9514" y="17996"/>
                        </a:cubicBezTo>
                        <a:cubicBezTo>
                          <a:pt x="9567" y="18100"/>
                          <a:pt x="9673" y="18100"/>
                          <a:pt x="9673" y="18204"/>
                        </a:cubicBezTo>
                        <a:cubicBezTo>
                          <a:pt x="9780" y="18204"/>
                          <a:pt x="9833" y="18308"/>
                          <a:pt x="9992" y="18308"/>
                        </a:cubicBezTo>
                        <a:cubicBezTo>
                          <a:pt x="9992" y="18308"/>
                          <a:pt x="10039" y="18308"/>
                          <a:pt x="10092" y="18308"/>
                        </a:cubicBezTo>
                        <a:cubicBezTo>
                          <a:pt x="10358" y="18204"/>
                          <a:pt x="10464" y="18620"/>
                          <a:pt x="10464" y="18620"/>
                        </a:cubicBezTo>
                        <a:cubicBezTo>
                          <a:pt x="10517" y="18724"/>
                          <a:pt x="10564" y="18724"/>
                          <a:pt x="10617" y="18724"/>
                        </a:cubicBezTo>
                        <a:cubicBezTo>
                          <a:pt x="10670" y="18724"/>
                          <a:pt x="10724" y="18724"/>
                          <a:pt x="10777" y="18724"/>
                        </a:cubicBezTo>
                        <a:cubicBezTo>
                          <a:pt x="10830" y="18620"/>
                          <a:pt x="10883" y="18620"/>
                          <a:pt x="10989" y="18620"/>
                        </a:cubicBezTo>
                        <a:lnTo>
                          <a:pt x="11043" y="18620"/>
                        </a:lnTo>
                        <a:cubicBezTo>
                          <a:pt x="11249" y="18620"/>
                          <a:pt x="11249" y="18828"/>
                          <a:pt x="11302" y="19037"/>
                        </a:cubicBezTo>
                        <a:cubicBezTo>
                          <a:pt x="11302" y="19128"/>
                          <a:pt x="11302" y="19128"/>
                          <a:pt x="11302" y="19128"/>
                        </a:cubicBezTo>
                        <a:cubicBezTo>
                          <a:pt x="11302" y="19232"/>
                          <a:pt x="11302" y="19232"/>
                          <a:pt x="11355" y="19232"/>
                        </a:cubicBezTo>
                        <a:cubicBezTo>
                          <a:pt x="11408" y="19232"/>
                          <a:pt x="11515" y="19128"/>
                          <a:pt x="11568" y="18933"/>
                        </a:cubicBezTo>
                        <a:cubicBezTo>
                          <a:pt x="11568" y="18724"/>
                          <a:pt x="11614" y="18620"/>
                          <a:pt x="11668" y="18620"/>
                        </a:cubicBezTo>
                        <a:cubicBezTo>
                          <a:pt x="11668" y="18620"/>
                          <a:pt x="11721" y="18620"/>
                          <a:pt x="11721" y="18724"/>
                        </a:cubicBezTo>
                        <a:lnTo>
                          <a:pt x="11774" y="18724"/>
                        </a:lnTo>
                        <a:cubicBezTo>
                          <a:pt x="11774" y="18516"/>
                          <a:pt x="11880" y="18516"/>
                          <a:pt x="11880" y="18516"/>
                        </a:cubicBezTo>
                        <a:cubicBezTo>
                          <a:pt x="11934" y="18516"/>
                          <a:pt x="11987" y="18516"/>
                          <a:pt x="12040" y="18516"/>
                        </a:cubicBezTo>
                        <a:cubicBezTo>
                          <a:pt x="12040" y="18516"/>
                          <a:pt x="12146" y="18516"/>
                          <a:pt x="12193" y="18516"/>
                        </a:cubicBezTo>
                        <a:cubicBezTo>
                          <a:pt x="12246" y="18516"/>
                          <a:pt x="12299" y="18620"/>
                          <a:pt x="12299" y="18620"/>
                        </a:cubicBezTo>
                        <a:cubicBezTo>
                          <a:pt x="12352" y="18724"/>
                          <a:pt x="12352" y="18828"/>
                          <a:pt x="12352" y="19037"/>
                        </a:cubicBezTo>
                        <a:lnTo>
                          <a:pt x="12352" y="19128"/>
                        </a:lnTo>
                        <a:cubicBezTo>
                          <a:pt x="12352" y="19336"/>
                          <a:pt x="12352" y="19336"/>
                          <a:pt x="12406" y="19336"/>
                        </a:cubicBezTo>
                        <a:cubicBezTo>
                          <a:pt x="12459" y="19440"/>
                          <a:pt x="12459" y="19440"/>
                          <a:pt x="12512" y="19440"/>
                        </a:cubicBezTo>
                        <a:cubicBezTo>
                          <a:pt x="12618" y="19544"/>
                          <a:pt x="12618" y="19752"/>
                          <a:pt x="12618" y="19960"/>
                        </a:cubicBezTo>
                        <a:cubicBezTo>
                          <a:pt x="12618" y="20052"/>
                          <a:pt x="12565" y="20260"/>
                          <a:pt x="12618" y="20364"/>
                        </a:cubicBezTo>
                        <a:cubicBezTo>
                          <a:pt x="12618" y="20468"/>
                          <a:pt x="12671" y="20468"/>
                          <a:pt x="12671" y="20468"/>
                        </a:cubicBezTo>
                        <a:cubicBezTo>
                          <a:pt x="12725" y="20468"/>
                          <a:pt x="12878" y="20260"/>
                          <a:pt x="12931" y="20052"/>
                        </a:cubicBezTo>
                        <a:cubicBezTo>
                          <a:pt x="13037" y="19752"/>
                          <a:pt x="13197" y="19648"/>
                          <a:pt x="13403" y="19752"/>
                        </a:cubicBezTo>
                        <a:cubicBezTo>
                          <a:pt x="13616" y="19856"/>
                          <a:pt x="13669" y="20052"/>
                          <a:pt x="13722" y="20260"/>
                        </a:cubicBezTo>
                        <a:cubicBezTo>
                          <a:pt x="13775" y="20364"/>
                          <a:pt x="13775" y="20364"/>
                          <a:pt x="13775" y="20364"/>
                        </a:cubicBezTo>
                        <a:cubicBezTo>
                          <a:pt x="13775" y="20468"/>
                          <a:pt x="13828" y="20468"/>
                          <a:pt x="13875" y="20468"/>
                        </a:cubicBezTo>
                        <a:cubicBezTo>
                          <a:pt x="13928" y="20468"/>
                          <a:pt x="13981" y="20468"/>
                          <a:pt x="13981" y="20260"/>
                        </a:cubicBezTo>
                        <a:cubicBezTo>
                          <a:pt x="13981" y="20169"/>
                          <a:pt x="14141" y="20052"/>
                          <a:pt x="14400" y="20052"/>
                        </a:cubicBezTo>
                        <a:cubicBezTo>
                          <a:pt x="14453" y="20052"/>
                          <a:pt x="14506" y="20052"/>
                          <a:pt x="14560" y="20052"/>
                        </a:cubicBezTo>
                        <a:cubicBezTo>
                          <a:pt x="14613" y="20052"/>
                          <a:pt x="14613" y="20052"/>
                          <a:pt x="14613" y="20052"/>
                        </a:cubicBezTo>
                        <a:cubicBezTo>
                          <a:pt x="14666" y="20052"/>
                          <a:pt x="14666" y="20052"/>
                          <a:pt x="14666" y="20169"/>
                        </a:cubicBezTo>
                        <a:cubicBezTo>
                          <a:pt x="14719" y="20169"/>
                          <a:pt x="14666" y="20260"/>
                          <a:pt x="14666" y="20468"/>
                        </a:cubicBezTo>
                        <a:cubicBezTo>
                          <a:pt x="14666" y="20572"/>
                          <a:pt x="14666" y="20676"/>
                          <a:pt x="14613" y="20780"/>
                        </a:cubicBezTo>
                        <a:cubicBezTo>
                          <a:pt x="14613" y="21093"/>
                          <a:pt x="14666" y="21184"/>
                          <a:pt x="14772" y="21184"/>
                        </a:cubicBezTo>
                        <a:cubicBezTo>
                          <a:pt x="14772" y="21184"/>
                          <a:pt x="14825" y="21184"/>
                          <a:pt x="14825" y="21288"/>
                        </a:cubicBezTo>
                        <a:cubicBezTo>
                          <a:pt x="14879" y="21288"/>
                          <a:pt x="14932" y="20884"/>
                          <a:pt x="14932" y="20572"/>
                        </a:cubicBezTo>
                        <a:cubicBezTo>
                          <a:pt x="14932" y="20260"/>
                          <a:pt x="14978" y="20260"/>
                          <a:pt x="14978" y="20052"/>
                        </a:cubicBezTo>
                        <a:cubicBezTo>
                          <a:pt x="15038" y="19960"/>
                          <a:pt x="15038" y="19960"/>
                          <a:pt x="15085" y="19752"/>
                        </a:cubicBezTo>
                        <a:cubicBezTo>
                          <a:pt x="15085" y="19648"/>
                          <a:pt x="15138" y="19544"/>
                          <a:pt x="15191" y="19544"/>
                        </a:cubicBezTo>
                        <a:lnTo>
                          <a:pt x="15244" y="19648"/>
                        </a:lnTo>
                        <a:cubicBezTo>
                          <a:pt x="15298" y="19752"/>
                          <a:pt x="15298" y="19856"/>
                          <a:pt x="15298" y="19856"/>
                        </a:cubicBezTo>
                        <a:cubicBezTo>
                          <a:pt x="15404" y="20052"/>
                          <a:pt x="15510" y="20169"/>
                          <a:pt x="15610" y="20468"/>
                        </a:cubicBezTo>
                        <a:cubicBezTo>
                          <a:pt x="15610" y="20572"/>
                          <a:pt x="15663" y="20572"/>
                          <a:pt x="15663" y="20572"/>
                        </a:cubicBezTo>
                        <a:cubicBezTo>
                          <a:pt x="15716" y="20572"/>
                          <a:pt x="15770" y="20364"/>
                          <a:pt x="15770" y="20169"/>
                        </a:cubicBezTo>
                        <a:cubicBezTo>
                          <a:pt x="15823" y="20052"/>
                          <a:pt x="15823" y="19960"/>
                          <a:pt x="15876" y="19960"/>
                        </a:cubicBezTo>
                        <a:lnTo>
                          <a:pt x="16813" y="21600"/>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24" name="Shape 3571">
                    <a:extLst>
                      <a:ext uri="{FF2B5EF4-FFF2-40B4-BE49-F238E27FC236}">
                        <a16:creationId xmlns:a16="http://schemas.microsoft.com/office/drawing/2014/main" id="{4003FFCE-162B-410A-AFEA-E753BB542993}"/>
                      </a:ext>
                    </a:extLst>
                  </p:cNvPr>
                  <p:cNvSpPr/>
                  <p:nvPr/>
                </p:nvSpPr>
                <p:spPr>
                  <a:xfrm>
                    <a:off x="3375409" y="4532365"/>
                    <a:ext cx="1814718" cy="1897809"/>
                  </a:xfrm>
                  <a:custGeom>
                    <a:avLst/>
                    <a:gdLst/>
                    <a:ahLst/>
                    <a:cxnLst>
                      <a:cxn ang="0">
                        <a:pos x="wd2" y="hd2"/>
                      </a:cxn>
                      <a:cxn ang="5400000">
                        <a:pos x="wd2" y="hd2"/>
                      </a:cxn>
                      <a:cxn ang="10800000">
                        <a:pos x="wd2" y="hd2"/>
                      </a:cxn>
                      <a:cxn ang="16200000">
                        <a:pos x="wd2" y="hd2"/>
                      </a:cxn>
                    </a:cxnLst>
                    <a:rect l="0" t="0" r="r" b="b"/>
                    <a:pathLst>
                      <a:path w="21600" h="21457" extrusionOk="0">
                        <a:moveTo>
                          <a:pt x="18576" y="1441"/>
                        </a:moveTo>
                        <a:cubicBezTo>
                          <a:pt x="12454" y="1069"/>
                          <a:pt x="7181" y="570"/>
                          <a:pt x="2832" y="0"/>
                        </a:cubicBezTo>
                        <a:cubicBezTo>
                          <a:pt x="0" y="21093"/>
                          <a:pt x="0" y="21093"/>
                          <a:pt x="0" y="21093"/>
                        </a:cubicBezTo>
                        <a:cubicBezTo>
                          <a:pt x="1191" y="21157"/>
                          <a:pt x="2307" y="21283"/>
                          <a:pt x="2441" y="21410"/>
                        </a:cubicBezTo>
                        <a:cubicBezTo>
                          <a:pt x="2899" y="21600"/>
                          <a:pt x="2966" y="21157"/>
                          <a:pt x="2966" y="21157"/>
                        </a:cubicBezTo>
                        <a:cubicBezTo>
                          <a:pt x="2966" y="21157"/>
                          <a:pt x="3032" y="20594"/>
                          <a:pt x="3099" y="20159"/>
                        </a:cubicBezTo>
                        <a:cubicBezTo>
                          <a:pt x="3232" y="19660"/>
                          <a:pt x="3690" y="19842"/>
                          <a:pt x="3690" y="19842"/>
                        </a:cubicBezTo>
                        <a:cubicBezTo>
                          <a:pt x="3690" y="19842"/>
                          <a:pt x="7447" y="20286"/>
                          <a:pt x="8563" y="20412"/>
                        </a:cubicBezTo>
                        <a:cubicBezTo>
                          <a:pt x="7972" y="19280"/>
                          <a:pt x="8297" y="19597"/>
                          <a:pt x="8297" y="19597"/>
                        </a:cubicBezTo>
                        <a:cubicBezTo>
                          <a:pt x="8297" y="19597"/>
                          <a:pt x="19759" y="20531"/>
                          <a:pt x="19959" y="20531"/>
                        </a:cubicBezTo>
                        <a:cubicBezTo>
                          <a:pt x="20217" y="20531"/>
                          <a:pt x="20217" y="20159"/>
                          <a:pt x="20217" y="20159"/>
                        </a:cubicBezTo>
                        <a:cubicBezTo>
                          <a:pt x="21408" y="3571"/>
                          <a:pt x="21408" y="3571"/>
                          <a:pt x="21408" y="3571"/>
                        </a:cubicBezTo>
                        <a:cubicBezTo>
                          <a:pt x="21600" y="3571"/>
                          <a:pt x="21600" y="3571"/>
                          <a:pt x="21600" y="3571"/>
                        </a:cubicBezTo>
                        <a:cubicBezTo>
                          <a:pt x="21600" y="1631"/>
                          <a:pt x="21600" y="1631"/>
                          <a:pt x="21600" y="1631"/>
                        </a:cubicBezTo>
                        <a:cubicBezTo>
                          <a:pt x="20617" y="1568"/>
                          <a:pt x="19626" y="1504"/>
                          <a:pt x="18643" y="1441"/>
                        </a:cubicBezTo>
                        <a:lnTo>
                          <a:pt x="18576" y="1441"/>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26" name="Shape 3572">
                    <a:extLst>
                      <a:ext uri="{FF2B5EF4-FFF2-40B4-BE49-F238E27FC236}">
                        <a16:creationId xmlns:a16="http://schemas.microsoft.com/office/drawing/2014/main" id="{2415BE67-4518-4E56-8AB4-344FCB92C930}"/>
                      </a:ext>
                    </a:extLst>
                  </p:cNvPr>
                  <p:cNvSpPr/>
                  <p:nvPr/>
                </p:nvSpPr>
                <p:spPr>
                  <a:xfrm>
                    <a:off x="2333" y="2142684"/>
                    <a:ext cx="2140082" cy="3568386"/>
                  </a:xfrm>
                  <a:custGeom>
                    <a:avLst/>
                    <a:gdLst/>
                    <a:ahLst/>
                    <a:cxnLst>
                      <a:cxn ang="0">
                        <a:pos x="wd2" y="hd2"/>
                      </a:cxn>
                      <a:cxn ang="5400000">
                        <a:pos x="wd2" y="hd2"/>
                      </a:cxn>
                      <a:cxn ang="10800000">
                        <a:pos x="wd2" y="hd2"/>
                      </a:cxn>
                      <a:cxn ang="16200000">
                        <a:pos x="wd2" y="hd2"/>
                      </a:cxn>
                    </a:cxnLst>
                    <a:rect l="0" t="0" r="r" b="b"/>
                    <a:pathLst>
                      <a:path w="21457" h="21600" extrusionOk="0">
                        <a:moveTo>
                          <a:pt x="11777" y="1542"/>
                        </a:moveTo>
                        <a:cubicBezTo>
                          <a:pt x="7169" y="873"/>
                          <a:pt x="3615" y="271"/>
                          <a:pt x="2056" y="0"/>
                        </a:cubicBezTo>
                        <a:cubicBezTo>
                          <a:pt x="2112" y="136"/>
                          <a:pt x="1838" y="169"/>
                          <a:pt x="1838" y="169"/>
                        </a:cubicBezTo>
                        <a:cubicBezTo>
                          <a:pt x="1838" y="169"/>
                          <a:pt x="1501" y="271"/>
                          <a:pt x="1669" y="436"/>
                        </a:cubicBezTo>
                        <a:cubicBezTo>
                          <a:pt x="1838" y="640"/>
                          <a:pt x="2056" y="640"/>
                          <a:pt x="1950" y="771"/>
                        </a:cubicBezTo>
                        <a:cubicBezTo>
                          <a:pt x="1894" y="907"/>
                          <a:pt x="1782" y="907"/>
                          <a:pt x="1725" y="1042"/>
                        </a:cubicBezTo>
                        <a:cubicBezTo>
                          <a:pt x="1725" y="1208"/>
                          <a:pt x="1838" y="1208"/>
                          <a:pt x="1669" y="1275"/>
                        </a:cubicBezTo>
                        <a:cubicBezTo>
                          <a:pt x="1557" y="1343"/>
                          <a:pt x="1388" y="1411"/>
                          <a:pt x="1339" y="1542"/>
                        </a:cubicBezTo>
                        <a:cubicBezTo>
                          <a:pt x="1283" y="1678"/>
                          <a:pt x="1388" y="1712"/>
                          <a:pt x="1283" y="1843"/>
                        </a:cubicBezTo>
                        <a:cubicBezTo>
                          <a:pt x="1170" y="2013"/>
                          <a:pt x="1170" y="1945"/>
                          <a:pt x="1058" y="2080"/>
                        </a:cubicBezTo>
                        <a:cubicBezTo>
                          <a:pt x="1002" y="2212"/>
                          <a:pt x="1002" y="2246"/>
                          <a:pt x="889" y="2313"/>
                        </a:cubicBezTo>
                        <a:cubicBezTo>
                          <a:pt x="784" y="2381"/>
                          <a:pt x="447" y="2546"/>
                          <a:pt x="391" y="2648"/>
                        </a:cubicBezTo>
                        <a:cubicBezTo>
                          <a:pt x="278" y="2750"/>
                          <a:pt x="61" y="2716"/>
                          <a:pt x="61" y="2949"/>
                        </a:cubicBezTo>
                        <a:cubicBezTo>
                          <a:pt x="61" y="3182"/>
                          <a:pt x="-108" y="3182"/>
                          <a:pt x="117" y="3385"/>
                        </a:cubicBezTo>
                        <a:cubicBezTo>
                          <a:pt x="335" y="3584"/>
                          <a:pt x="391" y="3487"/>
                          <a:pt x="447" y="3720"/>
                        </a:cubicBezTo>
                        <a:cubicBezTo>
                          <a:pt x="559" y="3919"/>
                          <a:pt x="672" y="3885"/>
                          <a:pt x="728" y="4156"/>
                        </a:cubicBezTo>
                        <a:cubicBezTo>
                          <a:pt x="833" y="4389"/>
                          <a:pt x="784" y="4389"/>
                          <a:pt x="784" y="4589"/>
                        </a:cubicBezTo>
                        <a:cubicBezTo>
                          <a:pt x="784" y="4792"/>
                          <a:pt x="946" y="4860"/>
                          <a:pt x="728" y="4991"/>
                        </a:cubicBezTo>
                        <a:cubicBezTo>
                          <a:pt x="503" y="5093"/>
                          <a:pt x="391" y="5059"/>
                          <a:pt x="503" y="5228"/>
                        </a:cubicBezTo>
                        <a:cubicBezTo>
                          <a:pt x="616" y="5394"/>
                          <a:pt x="616" y="5394"/>
                          <a:pt x="503" y="5563"/>
                        </a:cubicBezTo>
                        <a:cubicBezTo>
                          <a:pt x="391" y="5762"/>
                          <a:pt x="278" y="5864"/>
                          <a:pt x="335" y="5966"/>
                        </a:cubicBezTo>
                        <a:cubicBezTo>
                          <a:pt x="391" y="6063"/>
                          <a:pt x="4" y="5898"/>
                          <a:pt x="391" y="6233"/>
                        </a:cubicBezTo>
                        <a:cubicBezTo>
                          <a:pt x="784" y="6533"/>
                          <a:pt x="559" y="6567"/>
                          <a:pt x="728" y="6699"/>
                        </a:cubicBezTo>
                        <a:cubicBezTo>
                          <a:pt x="889" y="6834"/>
                          <a:pt x="1002" y="6834"/>
                          <a:pt x="1058" y="7004"/>
                        </a:cubicBezTo>
                        <a:cubicBezTo>
                          <a:pt x="1114" y="7169"/>
                          <a:pt x="1170" y="7135"/>
                          <a:pt x="1283" y="7237"/>
                        </a:cubicBezTo>
                        <a:cubicBezTo>
                          <a:pt x="1451" y="7305"/>
                          <a:pt x="1388" y="7305"/>
                          <a:pt x="1451" y="7470"/>
                        </a:cubicBezTo>
                        <a:cubicBezTo>
                          <a:pt x="1501" y="7639"/>
                          <a:pt x="1557" y="7538"/>
                          <a:pt x="1613" y="7707"/>
                        </a:cubicBezTo>
                        <a:cubicBezTo>
                          <a:pt x="1669" y="7838"/>
                          <a:pt x="1613" y="8008"/>
                          <a:pt x="1501" y="8042"/>
                        </a:cubicBezTo>
                        <a:cubicBezTo>
                          <a:pt x="1388" y="8110"/>
                          <a:pt x="1114" y="8207"/>
                          <a:pt x="1388" y="8241"/>
                        </a:cubicBezTo>
                        <a:cubicBezTo>
                          <a:pt x="1613" y="8241"/>
                          <a:pt x="1725" y="8139"/>
                          <a:pt x="1894" y="8376"/>
                        </a:cubicBezTo>
                        <a:cubicBezTo>
                          <a:pt x="2056" y="8609"/>
                          <a:pt x="2168" y="8711"/>
                          <a:pt x="2280" y="8745"/>
                        </a:cubicBezTo>
                        <a:cubicBezTo>
                          <a:pt x="2336" y="8779"/>
                          <a:pt x="2561" y="8779"/>
                          <a:pt x="2561" y="8643"/>
                        </a:cubicBezTo>
                        <a:cubicBezTo>
                          <a:pt x="2561" y="8508"/>
                          <a:pt x="2449" y="8542"/>
                          <a:pt x="2561" y="8410"/>
                        </a:cubicBezTo>
                        <a:cubicBezTo>
                          <a:pt x="2723" y="8275"/>
                          <a:pt x="2610" y="8139"/>
                          <a:pt x="2723" y="8173"/>
                        </a:cubicBezTo>
                        <a:cubicBezTo>
                          <a:pt x="2891" y="8207"/>
                          <a:pt x="2948" y="8241"/>
                          <a:pt x="3116" y="8309"/>
                        </a:cubicBezTo>
                        <a:cubicBezTo>
                          <a:pt x="3222" y="8376"/>
                          <a:pt x="3060" y="8508"/>
                          <a:pt x="2948" y="8508"/>
                        </a:cubicBezTo>
                        <a:cubicBezTo>
                          <a:pt x="2779" y="8508"/>
                          <a:pt x="2723" y="8576"/>
                          <a:pt x="2723" y="8677"/>
                        </a:cubicBezTo>
                        <a:cubicBezTo>
                          <a:pt x="2779" y="8745"/>
                          <a:pt x="2891" y="8711"/>
                          <a:pt x="2948" y="8843"/>
                        </a:cubicBezTo>
                        <a:cubicBezTo>
                          <a:pt x="3004" y="8978"/>
                          <a:pt x="3060" y="9143"/>
                          <a:pt x="3116" y="9313"/>
                        </a:cubicBezTo>
                        <a:cubicBezTo>
                          <a:pt x="3116" y="9482"/>
                          <a:pt x="3278" y="9614"/>
                          <a:pt x="3116" y="9614"/>
                        </a:cubicBezTo>
                        <a:cubicBezTo>
                          <a:pt x="2948" y="9614"/>
                          <a:pt x="3004" y="9715"/>
                          <a:pt x="2779" y="9448"/>
                        </a:cubicBezTo>
                        <a:cubicBezTo>
                          <a:pt x="2561" y="9143"/>
                          <a:pt x="2561" y="9143"/>
                          <a:pt x="2449" y="9080"/>
                        </a:cubicBezTo>
                        <a:cubicBezTo>
                          <a:pt x="2280" y="9012"/>
                          <a:pt x="2224" y="9046"/>
                          <a:pt x="2224" y="9181"/>
                        </a:cubicBezTo>
                        <a:cubicBezTo>
                          <a:pt x="2224" y="9347"/>
                          <a:pt x="2336" y="9381"/>
                          <a:pt x="2224" y="9546"/>
                        </a:cubicBezTo>
                        <a:cubicBezTo>
                          <a:pt x="2168" y="9715"/>
                          <a:pt x="2056" y="9681"/>
                          <a:pt x="2056" y="9851"/>
                        </a:cubicBezTo>
                        <a:cubicBezTo>
                          <a:pt x="2056" y="10016"/>
                          <a:pt x="1999" y="10215"/>
                          <a:pt x="2224" y="10351"/>
                        </a:cubicBezTo>
                        <a:cubicBezTo>
                          <a:pt x="2393" y="10486"/>
                          <a:pt x="2336" y="10385"/>
                          <a:pt x="2561" y="10584"/>
                        </a:cubicBezTo>
                        <a:cubicBezTo>
                          <a:pt x="2835" y="10753"/>
                          <a:pt x="2723" y="10652"/>
                          <a:pt x="3004" y="10686"/>
                        </a:cubicBezTo>
                        <a:cubicBezTo>
                          <a:pt x="3334" y="10719"/>
                          <a:pt x="3390" y="10686"/>
                          <a:pt x="3278" y="10923"/>
                        </a:cubicBezTo>
                        <a:cubicBezTo>
                          <a:pt x="3222" y="11156"/>
                          <a:pt x="3222" y="11287"/>
                          <a:pt x="2891" y="11321"/>
                        </a:cubicBezTo>
                        <a:cubicBezTo>
                          <a:pt x="2505" y="11355"/>
                          <a:pt x="2723" y="11321"/>
                          <a:pt x="2723" y="11491"/>
                        </a:cubicBezTo>
                        <a:cubicBezTo>
                          <a:pt x="2667" y="11690"/>
                          <a:pt x="2610" y="12058"/>
                          <a:pt x="2779" y="12160"/>
                        </a:cubicBezTo>
                        <a:cubicBezTo>
                          <a:pt x="2948" y="12262"/>
                          <a:pt x="3004" y="12296"/>
                          <a:pt x="3060" y="12427"/>
                        </a:cubicBezTo>
                        <a:cubicBezTo>
                          <a:pt x="3165" y="12592"/>
                          <a:pt x="3278" y="12694"/>
                          <a:pt x="3390" y="12724"/>
                        </a:cubicBezTo>
                        <a:cubicBezTo>
                          <a:pt x="3559" y="12757"/>
                          <a:pt x="3446" y="12859"/>
                          <a:pt x="3503" y="12995"/>
                        </a:cubicBezTo>
                        <a:cubicBezTo>
                          <a:pt x="3503" y="13126"/>
                          <a:pt x="3559" y="13160"/>
                          <a:pt x="3615" y="13194"/>
                        </a:cubicBezTo>
                        <a:cubicBezTo>
                          <a:pt x="3727" y="13262"/>
                          <a:pt x="3671" y="13262"/>
                          <a:pt x="3776" y="13427"/>
                        </a:cubicBezTo>
                        <a:cubicBezTo>
                          <a:pt x="3833" y="13596"/>
                          <a:pt x="3833" y="13461"/>
                          <a:pt x="3889" y="13630"/>
                        </a:cubicBezTo>
                        <a:cubicBezTo>
                          <a:pt x="4001" y="13766"/>
                          <a:pt x="4001" y="13897"/>
                          <a:pt x="4226" y="13965"/>
                        </a:cubicBezTo>
                        <a:cubicBezTo>
                          <a:pt x="4388" y="14033"/>
                          <a:pt x="4612" y="14134"/>
                          <a:pt x="4500" y="14232"/>
                        </a:cubicBezTo>
                        <a:cubicBezTo>
                          <a:pt x="4338" y="14368"/>
                          <a:pt x="4226" y="14499"/>
                          <a:pt x="4388" y="14567"/>
                        </a:cubicBezTo>
                        <a:cubicBezTo>
                          <a:pt x="4556" y="14634"/>
                          <a:pt x="4781" y="14634"/>
                          <a:pt x="4781" y="14867"/>
                        </a:cubicBezTo>
                        <a:cubicBezTo>
                          <a:pt x="4781" y="15071"/>
                          <a:pt x="4556" y="15003"/>
                          <a:pt x="4612" y="15168"/>
                        </a:cubicBezTo>
                        <a:cubicBezTo>
                          <a:pt x="4612" y="15338"/>
                          <a:pt x="4500" y="15338"/>
                          <a:pt x="4444" y="15507"/>
                        </a:cubicBezTo>
                        <a:cubicBezTo>
                          <a:pt x="4444" y="15639"/>
                          <a:pt x="4282" y="15706"/>
                          <a:pt x="4388" y="15808"/>
                        </a:cubicBezTo>
                        <a:cubicBezTo>
                          <a:pt x="4556" y="15906"/>
                          <a:pt x="4669" y="15876"/>
                          <a:pt x="4669" y="16007"/>
                        </a:cubicBezTo>
                        <a:cubicBezTo>
                          <a:pt x="4669" y="16177"/>
                          <a:pt x="4837" y="16177"/>
                          <a:pt x="5111" y="16177"/>
                        </a:cubicBezTo>
                        <a:cubicBezTo>
                          <a:pt x="5448" y="16177"/>
                          <a:pt x="5722" y="16177"/>
                          <a:pt x="5835" y="16308"/>
                        </a:cubicBezTo>
                        <a:cubicBezTo>
                          <a:pt x="5947" y="16444"/>
                          <a:pt x="6390" y="16609"/>
                          <a:pt x="6720" y="16579"/>
                        </a:cubicBezTo>
                        <a:cubicBezTo>
                          <a:pt x="7113" y="16511"/>
                          <a:pt x="7218" y="16677"/>
                          <a:pt x="7331" y="16744"/>
                        </a:cubicBezTo>
                        <a:cubicBezTo>
                          <a:pt x="7443" y="16778"/>
                          <a:pt x="7724" y="16977"/>
                          <a:pt x="7893" y="17215"/>
                        </a:cubicBezTo>
                        <a:cubicBezTo>
                          <a:pt x="7998" y="17448"/>
                          <a:pt x="8279" y="17448"/>
                          <a:pt x="8441" y="17482"/>
                        </a:cubicBezTo>
                        <a:cubicBezTo>
                          <a:pt x="8553" y="17549"/>
                          <a:pt x="8834" y="17749"/>
                          <a:pt x="9389" y="17681"/>
                        </a:cubicBezTo>
                        <a:cubicBezTo>
                          <a:pt x="9888" y="17617"/>
                          <a:pt x="9670" y="17816"/>
                          <a:pt x="9670" y="17918"/>
                        </a:cubicBezTo>
                        <a:cubicBezTo>
                          <a:pt x="9719" y="17982"/>
                          <a:pt x="9558" y="18452"/>
                          <a:pt x="10000" y="18452"/>
                        </a:cubicBezTo>
                        <a:cubicBezTo>
                          <a:pt x="10386" y="18418"/>
                          <a:pt x="10499" y="18321"/>
                          <a:pt x="10611" y="18554"/>
                        </a:cubicBezTo>
                        <a:cubicBezTo>
                          <a:pt x="10780" y="18787"/>
                          <a:pt x="11279" y="19189"/>
                          <a:pt x="11665" y="19325"/>
                        </a:cubicBezTo>
                        <a:cubicBezTo>
                          <a:pt x="12107" y="19490"/>
                          <a:pt x="12164" y="20397"/>
                          <a:pt x="12164" y="20664"/>
                        </a:cubicBezTo>
                        <a:cubicBezTo>
                          <a:pt x="12107" y="20931"/>
                          <a:pt x="11890" y="20998"/>
                          <a:pt x="12051" y="21100"/>
                        </a:cubicBezTo>
                        <a:cubicBezTo>
                          <a:pt x="13442" y="21197"/>
                          <a:pt x="18436" y="21536"/>
                          <a:pt x="18661" y="21566"/>
                        </a:cubicBezTo>
                        <a:cubicBezTo>
                          <a:pt x="18774" y="21566"/>
                          <a:pt x="18830" y="21600"/>
                          <a:pt x="18830" y="21600"/>
                        </a:cubicBezTo>
                        <a:cubicBezTo>
                          <a:pt x="18942" y="21600"/>
                          <a:pt x="19048" y="21600"/>
                          <a:pt x="19104" y="21600"/>
                        </a:cubicBezTo>
                        <a:cubicBezTo>
                          <a:pt x="19272" y="21600"/>
                          <a:pt x="19553" y="21566"/>
                          <a:pt x="19553" y="21469"/>
                        </a:cubicBezTo>
                        <a:cubicBezTo>
                          <a:pt x="19553" y="21333"/>
                          <a:pt x="19827" y="21401"/>
                          <a:pt x="19771" y="21231"/>
                        </a:cubicBezTo>
                        <a:cubicBezTo>
                          <a:pt x="19771" y="21066"/>
                          <a:pt x="19771" y="21066"/>
                          <a:pt x="19553" y="20998"/>
                        </a:cubicBezTo>
                        <a:cubicBezTo>
                          <a:pt x="19385" y="20931"/>
                          <a:pt x="19216" y="20998"/>
                          <a:pt x="19216" y="20897"/>
                        </a:cubicBezTo>
                        <a:cubicBezTo>
                          <a:pt x="19272" y="20765"/>
                          <a:pt x="19328" y="20863"/>
                          <a:pt x="19328" y="20698"/>
                        </a:cubicBezTo>
                        <a:cubicBezTo>
                          <a:pt x="19385" y="20528"/>
                          <a:pt x="19104" y="20494"/>
                          <a:pt x="19272" y="20363"/>
                        </a:cubicBezTo>
                        <a:cubicBezTo>
                          <a:pt x="19385" y="20227"/>
                          <a:pt x="19602" y="20261"/>
                          <a:pt x="19715" y="20193"/>
                        </a:cubicBezTo>
                        <a:cubicBezTo>
                          <a:pt x="19827" y="20096"/>
                          <a:pt x="20164" y="19825"/>
                          <a:pt x="20214" y="19626"/>
                        </a:cubicBezTo>
                        <a:cubicBezTo>
                          <a:pt x="20270" y="19422"/>
                          <a:pt x="20052" y="19291"/>
                          <a:pt x="20326" y="19189"/>
                        </a:cubicBezTo>
                        <a:cubicBezTo>
                          <a:pt x="20607" y="19092"/>
                          <a:pt x="20719" y="18922"/>
                          <a:pt x="20993" y="18821"/>
                        </a:cubicBezTo>
                        <a:cubicBezTo>
                          <a:pt x="21274" y="18753"/>
                          <a:pt x="21330" y="18787"/>
                          <a:pt x="21436" y="18689"/>
                        </a:cubicBezTo>
                        <a:cubicBezTo>
                          <a:pt x="21492" y="18588"/>
                          <a:pt x="21436" y="18452"/>
                          <a:pt x="21274" y="18384"/>
                        </a:cubicBezTo>
                        <a:cubicBezTo>
                          <a:pt x="21106" y="18321"/>
                          <a:pt x="20993" y="18049"/>
                          <a:pt x="20937" y="17952"/>
                        </a:cubicBezTo>
                        <a:cubicBezTo>
                          <a:pt x="20937" y="17850"/>
                          <a:pt x="20825" y="17783"/>
                          <a:pt x="20719" y="17617"/>
                        </a:cubicBezTo>
                        <a:cubicBezTo>
                          <a:pt x="20607" y="17482"/>
                          <a:pt x="20438" y="17482"/>
                          <a:pt x="20495" y="17312"/>
                        </a:cubicBezTo>
                        <a:cubicBezTo>
                          <a:pt x="20495" y="17215"/>
                          <a:pt x="20495" y="17181"/>
                          <a:pt x="20495" y="17113"/>
                        </a:cubicBezTo>
                        <a:cubicBezTo>
                          <a:pt x="9333" y="7470"/>
                          <a:pt x="9333" y="7470"/>
                          <a:pt x="9333" y="7470"/>
                        </a:cubicBezTo>
                        <a:lnTo>
                          <a:pt x="11777" y="1542"/>
                        </a:ln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28" name="Shape 3573">
                    <a:extLst>
                      <a:ext uri="{FF2B5EF4-FFF2-40B4-BE49-F238E27FC236}">
                        <a16:creationId xmlns:a16="http://schemas.microsoft.com/office/drawing/2014/main" id="{57764FBF-BB1F-4AD5-907A-5748571E470C}"/>
                      </a:ext>
                    </a:extLst>
                  </p:cNvPr>
                  <p:cNvSpPr/>
                  <p:nvPr/>
                </p:nvSpPr>
                <p:spPr>
                  <a:xfrm>
                    <a:off x="-1" y="2142684"/>
                    <a:ext cx="2145909" cy="3574560"/>
                  </a:xfrm>
                  <a:custGeom>
                    <a:avLst/>
                    <a:gdLst/>
                    <a:ahLst/>
                    <a:cxnLst>
                      <a:cxn ang="0">
                        <a:pos x="wd2" y="hd2"/>
                      </a:cxn>
                      <a:cxn ang="5400000">
                        <a:pos x="wd2" y="hd2"/>
                      </a:cxn>
                      <a:cxn ang="10800000">
                        <a:pos x="wd2" y="hd2"/>
                      </a:cxn>
                      <a:cxn ang="16200000">
                        <a:pos x="wd2" y="hd2"/>
                      </a:cxn>
                    </a:cxnLst>
                    <a:rect l="0" t="0" r="r" b="b"/>
                    <a:pathLst>
                      <a:path w="21577" h="21600" extrusionOk="0">
                        <a:moveTo>
                          <a:pt x="18908" y="21600"/>
                        </a:moveTo>
                        <a:cubicBezTo>
                          <a:pt x="18908" y="21566"/>
                          <a:pt x="18851" y="21566"/>
                          <a:pt x="18739" y="21532"/>
                        </a:cubicBezTo>
                        <a:cubicBezTo>
                          <a:pt x="18513" y="21503"/>
                          <a:pt x="13175" y="21164"/>
                          <a:pt x="12112" y="21101"/>
                        </a:cubicBezTo>
                        <a:cubicBezTo>
                          <a:pt x="12006" y="20999"/>
                          <a:pt x="12055" y="20965"/>
                          <a:pt x="12112" y="20898"/>
                        </a:cubicBezTo>
                        <a:cubicBezTo>
                          <a:pt x="12112" y="20830"/>
                          <a:pt x="12168" y="20762"/>
                          <a:pt x="12168" y="20631"/>
                        </a:cubicBezTo>
                        <a:cubicBezTo>
                          <a:pt x="12224" y="20365"/>
                          <a:pt x="12112" y="19459"/>
                          <a:pt x="11724" y="19328"/>
                        </a:cubicBezTo>
                        <a:cubicBezTo>
                          <a:pt x="11337" y="19159"/>
                          <a:pt x="10781" y="18757"/>
                          <a:pt x="10668" y="18525"/>
                        </a:cubicBezTo>
                        <a:cubicBezTo>
                          <a:pt x="10611" y="18423"/>
                          <a:pt x="10555" y="18389"/>
                          <a:pt x="10442" y="18389"/>
                        </a:cubicBezTo>
                        <a:cubicBezTo>
                          <a:pt x="10386" y="18389"/>
                          <a:pt x="10330" y="18389"/>
                          <a:pt x="10273" y="18389"/>
                        </a:cubicBezTo>
                        <a:cubicBezTo>
                          <a:pt x="10224" y="18423"/>
                          <a:pt x="10111" y="18423"/>
                          <a:pt x="10055" y="18423"/>
                        </a:cubicBezTo>
                        <a:cubicBezTo>
                          <a:pt x="9942" y="18423"/>
                          <a:pt x="9886" y="18423"/>
                          <a:pt x="9830" y="18389"/>
                        </a:cubicBezTo>
                        <a:cubicBezTo>
                          <a:pt x="9661" y="18292"/>
                          <a:pt x="9724" y="18089"/>
                          <a:pt x="9724" y="17992"/>
                        </a:cubicBezTo>
                        <a:cubicBezTo>
                          <a:pt x="9724" y="17924"/>
                          <a:pt x="9724" y="17890"/>
                          <a:pt x="9724" y="17890"/>
                        </a:cubicBezTo>
                        <a:cubicBezTo>
                          <a:pt x="9724" y="17856"/>
                          <a:pt x="9724" y="17822"/>
                          <a:pt x="9724" y="17788"/>
                        </a:cubicBezTo>
                        <a:cubicBezTo>
                          <a:pt x="9724" y="17755"/>
                          <a:pt x="9773" y="17687"/>
                          <a:pt x="9724" y="17687"/>
                        </a:cubicBezTo>
                        <a:cubicBezTo>
                          <a:pt x="9661" y="17653"/>
                          <a:pt x="9611" y="17653"/>
                          <a:pt x="9442" y="17653"/>
                        </a:cubicBezTo>
                        <a:cubicBezTo>
                          <a:pt x="9386" y="17687"/>
                          <a:pt x="9273" y="17687"/>
                          <a:pt x="9217" y="17687"/>
                        </a:cubicBezTo>
                        <a:cubicBezTo>
                          <a:pt x="8886" y="17687"/>
                          <a:pt x="8661" y="17590"/>
                          <a:pt x="8548" y="17522"/>
                        </a:cubicBezTo>
                        <a:cubicBezTo>
                          <a:pt x="8492" y="17522"/>
                          <a:pt x="8492" y="17488"/>
                          <a:pt x="8442" y="17488"/>
                        </a:cubicBezTo>
                        <a:cubicBezTo>
                          <a:pt x="8442" y="17454"/>
                          <a:pt x="8386" y="17454"/>
                          <a:pt x="8330" y="17454"/>
                        </a:cubicBezTo>
                        <a:cubicBezTo>
                          <a:pt x="8161" y="17420"/>
                          <a:pt x="7992" y="17387"/>
                          <a:pt x="7879" y="17188"/>
                        </a:cubicBezTo>
                        <a:cubicBezTo>
                          <a:pt x="7717" y="16985"/>
                          <a:pt x="7435" y="16752"/>
                          <a:pt x="7379" y="16718"/>
                        </a:cubicBezTo>
                        <a:cubicBezTo>
                          <a:pt x="7330" y="16718"/>
                          <a:pt x="7330" y="16684"/>
                          <a:pt x="7266" y="16684"/>
                        </a:cubicBezTo>
                        <a:cubicBezTo>
                          <a:pt x="7217" y="16617"/>
                          <a:pt x="7104" y="16553"/>
                          <a:pt x="6935" y="16553"/>
                        </a:cubicBezTo>
                        <a:cubicBezTo>
                          <a:pt x="6879" y="16553"/>
                          <a:pt x="6823" y="16553"/>
                          <a:pt x="6823" y="16553"/>
                        </a:cubicBezTo>
                        <a:cubicBezTo>
                          <a:pt x="6766" y="16583"/>
                          <a:pt x="6717" y="16583"/>
                          <a:pt x="6661" y="16583"/>
                        </a:cubicBezTo>
                        <a:cubicBezTo>
                          <a:pt x="6322" y="16583"/>
                          <a:pt x="5991" y="16418"/>
                          <a:pt x="5879" y="16282"/>
                        </a:cubicBezTo>
                        <a:cubicBezTo>
                          <a:pt x="5766" y="16185"/>
                          <a:pt x="5491" y="16185"/>
                          <a:pt x="5153" y="16185"/>
                        </a:cubicBezTo>
                        <a:cubicBezTo>
                          <a:pt x="4879" y="16185"/>
                          <a:pt x="4710" y="16151"/>
                          <a:pt x="4710" y="15982"/>
                        </a:cubicBezTo>
                        <a:cubicBezTo>
                          <a:pt x="4653" y="15914"/>
                          <a:pt x="4653" y="15881"/>
                          <a:pt x="4541" y="15851"/>
                        </a:cubicBezTo>
                        <a:cubicBezTo>
                          <a:pt x="4541" y="15817"/>
                          <a:pt x="4484" y="15817"/>
                          <a:pt x="4428" y="15783"/>
                        </a:cubicBezTo>
                        <a:cubicBezTo>
                          <a:pt x="4322" y="15716"/>
                          <a:pt x="4379" y="15682"/>
                          <a:pt x="4428" y="15614"/>
                        </a:cubicBezTo>
                        <a:cubicBezTo>
                          <a:pt x="4428" y="15580"/>
                          <a:pt x="4484" y="15513"/>
                          <a:pt x="4484" y="15483"/>
                        </a:cubicBezTo>
                        <a:cubicBezTo>
                          <a:pt x="4484" y="15415"/>
                          <a:pt x="4541" y="15348"/>
                          <a:pt x="4541" y="15314"/>
                        </a:cubicBezTo>
                        <a:cubicBezTo>
                          <a:pt x="4597" y="15280"/>
                          <a:pt x="4653" y="15212"/>
                          <a:pt x="4597" y="15145"/>
                        </a:cubicBezTo>
                        <a:cubicBezTo>
                          <a:pt x="4597" y="15047"/>
                          <a:pt x="4653" y="15013"/>
                          <a:pt x="4710" y="15013"/>
                        </a:cubicBezTo>
                        <a:cubicBezTo>
                          <a:pt x="4710" y="14980"/>
                          <a:pt x="4766" y="14946"/>
                          <a:pt x="4766" y="14844"/>
                        </a:cubicBezTo>
                        <a:cubicBezTo>
                          <a:pt x="4822" y="14679"/>
                          <a:pt x="4653" y="14645"/>
                          <a:pt x="4541" y="14612"/>
                        </a:cubicBezTo>
                        <a:cubicBezTo>
                          <a:pt x="4484" y="14612"/>
                          <a:pt x="4428" y="14578"/>
                          <a:pt x="4379" y="14578"/>
                        </a:cubicBezTo>
                        <a:cubicBezTo>
                          <a:pt x="4210" y="14476"/>
                          <a:pt x="4379" y="14345"/>
                          <a:pt x="4541" y="14210"/>
                        </a:cubicBezTo>
                        <a:cubicBezTo>
                          <a:pt x="4541" y="14176"/>
                          <a:pt x="4541" y="14142"/>
                          <a:pt x="4541" y="14142"/>
                        </a:cubicBezTo>
                        <a:cubicBezTo>
                          <a:pt x="4541" y="14045"/>
                          <a:pt x="4322" y="13977"/>
                          <a:pt x="4210" y="13943"/>
                        </a:cubicBezTo>
                        <a:cubicBezTo>
                          <a:pt x="4097" y="13909"/>
                          <a:pt x="4041" y="13842"/>
                          <a:pt x="3984" y="13744"/>
                        </a:cubicBezTo>
                        <a:cubicBezTo>
                          <a:pt x="3984" y="13677"/>
                          <a:pt x="3984" y="13643"/>
                          <a:pt x="3928" y="13609"/>
                        </a:cubicBezTo>
                        <a:cubicBezTo>
                          <a:pt x="3872" y="13541"/>
                          <a:pt x="3872" y="13507"/>
                          <a:pt x="3872" y="13507"/>
                        </a:cubicBezTo>
                        <a:cubicBezTo>
                          <a:pt x="3815" y="13507"/>
                          <a:pt x="3815" y="13474"/>
                          <a:pt x="3766" y="13406"/>
                        </a:cubicBezTo>
                        <a:cubicBezTo>
                          <a:pt x="3766" y="13342"/>
                          <a:pt x="3710" y="13309"/>
                          <a:pt x="3710" y="13275"/>
                        </a:cubicBezTo>
                        <a:cubicBezTo>
                          <a:pt x="3710" y="13241"/>
                          <a:pt x="3710" y="13241"/>
                          <a:pt x="3653" y="13207"/>
                        </a:cubicBezTo>
                        <a:cubicBezTo>
                          <a:pt x="3541" y="13139"/>
                          <a:pt x="3541" y="13139"/>
                          <a:pt x="3484" y="12974"/>
                        </a:cubicBezTo>
                        <a:cubicBezTo>
                          <a:pt x="3484" y="12941"/>
                          <a:pt x="3484" y="12907"/>
                          <a:pt x="3484" y="12873"/>
                        </a:cubicBezTo>
                        <a:cubicBezTo>
                          <a:pt x="3484" y="12771"/>
                          <a:pt x="3484" y="12737"/>
                          <a:pt x="3428" y="12704"/>
                        </a:cubicBezTo>
                        <a:cubicBezTo>
                          <a:pt x="3315" y="12704"/>
                          <a:pt x="3203" y="12606"/>
                          <a:pt x="3097" y="12408"/>
                        </a:cubicBezTo>
                        <a:cubicBezTo>
                          <a:pt x="3041" y="12276"/>
                          <a:pt x="2984" y="12243"/>
                          <a:pt x="2815" y="12141"/>
                        </a:cubicBezTo>
                        <a:cubicBezTo>
                          <a:pt x="2597" y="12039"/>
                          <a:pt x="2703" y="11608"/>
                          <a:pt x="2703" y="11473"/>
                        </a:cubicBezTo>
                        <a:cubicBezTo>
                          <a:pt x="2703" y="11405"/>
                          <a:pt x="2703" y="11371"/>
                          <a:pt x="2703" y="11337"/>
                        </a:cubicBezTo>
                        <a:cubicBezTo>
                          <a:pt x="2703" y="11337"/>
                          <a:pt x="2646" y="11337"/>
                          <a:pt x="2703" y="11303"/>
                        </a:cubicBezTo>
                        <a:cubicBezTo>
                          <a:pt x="2703" y="11303"/>
                          <a:pt x="2703" y="11303"/>
                          <a:pt x="2815" y="11303"/>
                        </a:cubicBezTo>
                        <a:cubicBezTo>
                          <a:pt x="2815" y="11303"/>
                          <a:pt x="2872" y="11303"/>
                          <a:pt x="2928" y="11303"/>
                        </a:cubicBezTo>
                        <a:cubicBezTo>
                          <a:pt x="3203" y="11270"/>
                          <a:pt x="3203" y="11172"/>
                          <a:pt x="3259" y="11003"/>
                        </a:cubicBezTo>
                        <a:cubicBezTo>
                          <a:pt x="3259" y="10969"/>
                          <a:pt x="3315" y="10935"/>
                          <a:pt x="3315" y="10906"/>
                        </a:cubicBezTo>
                        <a:cubicBezTo>
                          <a:pt x="3372" y="10804"/>
                          <a:pt x="3372" y="10770"/>
                          <a:pt x="3315" y="10737"/>
                        </a:cubicBezTo>
                        <a:cubicBezTo>
                          <a:pt x="3315" y="10737"/>
                          <a:pt x="3259" y="10703"/>
                          <a:pt x="3153" y="10703"/>
                        </a:cubicBezTo>
                        <a:cubicBezTo>
                          <a:pt x="3153" y="10703"/>
                          <a:pt x="3097" y="10703"/>
                          <a:pt x="3041" y="10703"/>
                        </a:cubicBezTo>
                        <a:cubicBezTo>
                          <a:pt x="2984" y="10703"/>
                          <a:pt x="2928" y="10703"/>
                          <a:pt x="2928" y="10703"/>
                        </a:cubicBezTo>
                        <a:cubicBezTo>
                          <a:pt x="2872" y="10703"/>
                          <a:pt x="2872" y="10703"/>
                          <a:pt x="2872" y="10703"/>
                        </a:cubicBezTo>
                        <a:cubicBezTo>
                          <a:pt x="2815" y="10703"/>
                          <a:pt x="2815" y="10703"/>
                          <a:pt x="2815" y="10703"/>
                        </a:cubicBezTo>
                        <a:cubicBezTo>
                          <a:pt x="2759" y="10703"/>
                          <a:pt x="2703" y="10669"/>
                          <a:pt x="2597" y="10567"/>
                        </a:cubicBezTo>
                        <a:cubicBezTo>
                          <a:pt x="2484" y="10470"/>
                          <a:pt x="2428" y="10470"/>
                          <a:pt x="2372" y="10436"/>
                        </a:cubicBezTo>
                        <a:cubicBezTo>
                          <a:pt x="2315" y="10402"/>
                          <a:pt x="2315" y="10402"/>
                          <a:pt x="2202" y="10335"/>
                        </a:cubicBezTo>
                        <a:cubicBezTo>
                          <a:pt x="2033" y="10237"/>
                          <a:pt x="2090" y="10102"/>
                          <a:pt x="2090" y="9967"/>
                        </a:cubicBezTo>
                        <a:cubicBezTo>
                          <a:pt x="2090" y="9933"/>
                          <a:pt x="2090" y="9899"/>
                          <a:pt x="2090" y="9835"/>
                        </a:cubicBezTo>
                        <a:cubicBezTo>
                          <a:pt x="2090" y="9734"/>
                          <a:pt x="2090" y="9700"/>
                          <a:pt x="2146" y="9666"/>
                        </a:cubicBezTo>
                        <a:cubicBezTo>
                          <a:pt x="2202" y="9632"/>
                          <a:pt x="2202" y="9599"/>
                          <a:pt x="2259" y="9531"/>
                        </a:cubicBezTo>
                        <a:cubicBezTo>
                          <a:pt x="2315" y="9434"/>
                          <a:pt x="2315" y="9366"/>
                          <a:pt x="2259" y="9298"/>
                        </a:cubicBezTo>
                        <a:cubicBezTo>
                          <a:pt x="2259" y="9264"/>
                          <a:pt x="2259" y="9231"/>
                          <a:pt x="2259" y="9167"/>
                        </a:cubicBezTo>
                        <a:cubicBezTo>
                          <a:pt x="2259" y="9099"/>
                          <a:pt x="2259" y="9032"/>
                          <a:pt x="2315" y="9032"/>
                        </a:cubicBezTo>
                        <a:cubicBezTo>
                          <a:pt x="2372" y="9032"/>
                          <a:pt x="2428" y="9032"/>
                          <a:pt x="2484" y="9066"/>
                        </a:cubicBezTo>
                        <a:cubicBezTo>
                          <a:pt x="2597" y="9099"/>
                          <a:pt x="2597" y="9129"/>
                          <a:pt x="2703" y="9231"/>
                        </a:cubicBezTo>
                        <a:cubicBezTo>
                          <a:pt x="2703" y="9264"/>
                          <a:pt x="2759" y="9332"/>
                          <a:pt x="2815" y="9400"/>
                        </a:cubicBezTo>
                        <a:cubicBezTo>
                          <a:pt x="2928" y="9497"/>
                          <a:pt x="2984" y="9599"/>
                          <a:pt x="2984" y="9599"/>
                        </a:cubicBezTo>
                        <a:cubicBezTo>
                          <a:pt x="2984" y="9599"/>
                          <a:pt x="2984" y="9599"/>
                          <a:pt x="3041" y="9599"/>
                        </a:cubicBezTo>
                        <a:cubicBezTo>
                          <a:pt x="3041" y="9565"/>
                          <a:pt x="3097" y="9565"/>
                          <a:pt x="3153" y="9565"/>
                        </a:cubicBezTo>
                        <a:cubicBezTo>
                          <a:pt x="3203" y="9565"/>
                          <a:pt x="3203" y="9565"/>
                          <a:pt x="3203" y="9565"/>
                        </a:cubicBezTo>
                        <a:cubicBezTo>
                          <a:pt x="3203" y="9531"/>
                          <a:pt x="3203" y="9497"/>
                          <a:pt x="3153" y="9434"/>
                        </a:cubicBezTo>
                        <a:cubicBezTo>
                          <a:pt x="3153" y="9400"/>
                          <a:pt x="3153" y="9332"/>
                          <a:pt x="3097" y="9298"/>
                        </a:cubicBezTo>
                        <a:cubicBezTo>
                          <a:pt x="3097" y="9197"/>
                          <a:pt x="3041" y="9099"/>
                          <a:pt x="3041" y="8998"/>
                        </a:cubicBezTo>
                        <a:cubicBezTo>
                          <a:pt x="2984" y="8930"/>
                          <a:pt x="2984" y="8863"/>
                          <a:pt x="2928" y="8829"/>
                        </a:cubicBezTo>
                        <a:cubicBezTo>
                          <a:pt x="2928" y="8765"/>
                          <a:pt x="2872" y="8731"/>
                          <a:pt x="2872" y="8731"/>
                        </a:cubicBezTo>
                        <a:cubicBezTo>
                          <a:pt x="2815" y="8698"/>
                          <a:pt x="2759" y="8698"/>
                          <a:pt x="2759" y="8664"/>
                        </a:cubicBezTo>
                        <a:cubicBezTo>
                          <a:pt x="2703" y="8596"/>
                          <a:pt x="2759" y="8562"/>
                          <a:pt x="2815" y="8528"/>
                        </a:cubicBezTo>
                        <a:cubicBezTo>
                          <a:pt x="2815" y="8494"/>
                          <a:pt x="2928" y="8461"/>
                          <a:pt x="2984" y="8461"/>
                        </a:cubicBezTo>
                        <a:cubicBezTo>
                          <a:pt x="3041" y="8461"/>
                          <a:pt x="3153" y="8431"/>
                          <a:pt x="3153" y="8397"/>
                        </a:cubicBezTo>
                        <a:cubicBezTo>
                          <a:pt x="3153" y="8363"/>
                          <a:pt x="3153" y="8329"/>
                          <a:pt x="3097" y="8296"/>
                        </a:cubicBezTo>
                        <a:cubicBezTo>
                          <a:pt x="2984" y="8228"/>
                          <a:pt x="2928" y="8194"/>
                          <a:pt x="2759" y="8160"/>
                        </a:cubicBezTo>
                        <a:cubicBezTo>
                          <a:pt x="2703" y="8160"/>
                          <a:pt x="2703" y="8160"/>
                          <a:pt x="2703" y="8228"/>
                        </a:cubicBezTo>
                        <a:cubicBezTo>
                          <a:pt x="2703" y="8262"/>
                          <a:pt x="2703" y="8329"/>
                          <a:pt x="2646" y="8397"/>
                        </a:cubicBezTo>
                        <a:cubicBezTo>
                          <a:pt x="2541" y="8461"/>
                          <a:pt x="2597" y="8494"/>
                          <a:pt x="2597" y="8528"/>
                        </a:cubicBezTo>
                        <a:cubicBezTo>
                          <a:pt x="2597" y="8562"/>
                          <a:pt x="2597" y="8596"/>
                          <a:pt x="2597" y="8630"/>
                        </a:cubicBezTo>
                        <a:cubicBezTo>
                          <a:pt x="2597" y="8731"/>
                          <a:pt x="2484" y="8765"/>
                          <a:pt x="2428" y="8765"/>
                        </a:cubicBezTo>
                        <a:cubicBezTo>
                          <a:pt x="2372" y="8765"/>
                          <a:pt x="2315" y="8765"/>
                          <a:pt x="2315" y="8731"/>
                        </a:cubicBezTo>
                        <a:cubicBezTo>
                          <a:pt x="2146" y="8698"/>
                          <a:pt x="2033" y="8596"/>
                          <a:pt x="1871" y="8363"/>
                        </a:cubicBezTo>
                        <a:cubicBezTo>
                          <a:pt x="1815" y="8228"/>
                          <a:pt x="1759" y="8228"/>
                          <a:pt x="1702" y="8228"/>
                        </a:cubicBezTo>
                        <a:cubicBezTo>
                          <a:pt x="1646" y="8228"/>
                          <a:pt x="1646" y="8228"/>
                          <a:pt x="1590" y="8228"/>
                        </a:cubicBezTo>
                        <a:cubicBezTo>
                          <a:pt x="1533" y="8228"/>
                          <a:pt x="1484" y="8228"/>
                          <a:pt x="1371" y="8228"/>
                        </a:cubicBezTo>
                        <a:cubicBezTo>
                          <a:pt x="1371" y="8228"/>
                          <a:pt x="1259" y="8228"/>
                          <a:pt x="1259" y="8194"/>
                        </a:cubicBezTo>
                        <a:cubicBezTo>
                          <a:pt x="1259" y="8160"/>
                          <a:pt x="1315" y="8126"/>
                          <a:pt x="1484" y="8059"/>
                        </a:cubicBezTo>
                        <a:lnTo>
                          <a:pt x="1484" y="8029"/>
                        </a:lnTo>
                        <a:cubicBezTo>
                          <a:pt x="1590" y="7995"/>
                          <a:pt x="1646" y="7826"/>
                          <a:pt x="1590" y="7695"/>
                        </a:cubicBezTo>
                        <a:cubicBezTo>
                          <a:pt x="1590" y="7627"/>
                          <a:pt x="1590" y="7627"/>
                          <a:pt x="1533" y="7593"/>
                        </a:cubicBezTo>
                        <a:cubicBezTo>
                          <a:pt x="1533" y="7593"/>
                          <a:pt x="1484" y="7560"/>
                          <a:pt x="1484" y="7458"/>
                        </a:cubicBezTo>
                        <a:cubicBezTo>
                          <a:pt x="1421" y="7424"/>
                          <a:pt x="1421" y="7361"/>
                          <a:pt x="1421" y="7361"/>
                        </a:cubicBezTo>
                        <a:cubicBezTo>
                          <a:pt x="1421" y="7293"/>
                          <a:pt x="1421" y="7293"/>
                          <a:pt x="1315" y="7225"/>
                        </a:cubicBezTo>
                        <a:cubicBezTo>
                          <a:pt x="1259" y="7225"/>
                          <a:pt x="1259" y="7192"/>
                          <a:pt x="1202" y="7192"/>
                        </a:cubicBezTo>
                        <a:cubicBezTo>
                          <a:pt x="1146" y="7158"/>
                          <a:pt x="1090" y="7124"/>
                          <a:pt x="1033" y="6993"/>
                        </a:cubicBezTo>
                        <a:cubicBezTo>
                          <a:pt x="1033" y="6857"/>
                          <a:pt x="977" y="6824"/>
                          <a:pt x="864" y="6756"/>
                        </a:cubicBezTo>
                        <a:cubicBezTo>
                          <a:pt x="815" y="6756"/>
                          <a:pt x="759" y="6722"/>
                          <a:pt x="759" y="6688"/>
                        </a:cubicBezTo>
                        <a:cubicBezTo>
                          <a:pt x="646" y="6659"/>
                          <a:pt x="646" y="6625"/>
                          <a:pt x="646" y="6557"/>
                        </a:cubicBezTo>
                        <a:cubicBezTo>
                          <a:pt x="646" y="6489"/>
                          <a:pt x="646" y="6388"/>
                          <a:pt x="421" y="6223"/>
                        </a:cubicBezTo>
                        <a:cubicBezTo>
                          <a:pt x="252" y="6087"/>
                          <a:pt x="252" y="6020"/>
                          <a:pt x="252" y="6020"/>
                        </a:cubicBezTo>
                        <a:cubicBezTo>
                          <a:pt x="252" y="5986"/>
                          <a:pt x="308" y="5986"/>
                          <a:pt x="308" y="5986"/>
                        </a:cubicBezTo>
                        <a:lnTo>
                          <a:pt x="364" y="5986"/>
                        </a:lnTo>
                        <a:lnTo>
                          <a:pt x="364" y="5956"/>
                        </a:lnTo>
                        <a:cubicBezTo>
                          <a:pt x="308" y="5855"/>
                          <a:pt x="364" y="5753"/>
                          <a:pt x="477" y="5618"/>
                        </a:cubicBezTo>
                        <a:cubicBezTo>
                          <a:pt x="477" y="5554"/>
                          <a:pt x="477" y="5554"/>
                          <a:pt x="477" y="5554"/>
                        </a:cubicBezTo>
                        <a:cubicBezTo>
                          <a:pt x="590" y="5419"/>
                          <a:pt x="590" y="5385"/>
                          <a:pt x="533" y="5250"/>
                        </a:cubicBezTo>
                        <a:cubicBezTo>
                          <a:pt x="477" y="5220"/>
                          <a:pt x="477" y="5220"/>
                          <a:pt x="477" y="5220"/>
                        </a:cubicBezTo>
                        <a:cubicBezTo>
                          <a:pt x="421" y="5085"/>
                          <a:pt x="477" y="5085"/>
                          <a:pt x="590" y="5017"/>
                        </a:cubicBezTo>
                        <a:cubicBezTo>
                          <a:pt x="646" y="5017"/>
                          <a:pt x="702" y="4983"/>
                          <a:pt x="759" y="4949"/>
                        </a:cubicBezTo>
                        <a:cubicBezTo>
                          <a:pt x="864" y="4886"/>
                          <a:pt x="864" y="4852"/>
                          <a:pt x="815" y="4751"/>
                        </a:cubicBezTo>
                        <a:cubicBezTo>
                          <a:pt x="815" y="4717"/>
                          <a:pt x="815" y="4649"/>
                          <a:pt x="815" y="4581"/>
                        </a:cubicBezTo>
                        <a:cubicBezTo>
                          <a:pt x="815" y="4552"/>
                          <a:pt x="815" y="4518"/>
                          <a:pt x="815" y="4484"/>
                        </a:cubicBezTo>
                        <a:cubicBezTo>
                          <a:pt x="815" y="4383"/>
                          <a:pt x="815" y="4349"/>
                          <a:pt x="759" y="4150"/>
                        </a:cubicBezTo>
                        <a:cubicBezTo>
                          <a:pt x="702" y="4015"/>
                          <a:pt x="646" y="3947"/>
                          <a:pt x="590" y="3913"/>
                        </a:cubicBezTo>
                        <a:cubicBezTo>
                          <a:pt x="590" y="3850"/>
                          <a:pt x="533" y="3816"/>
                          <a:pt x="477" y="3714"/>
                        </a:cubicBezTo>
                        <a:cubicBezTo>
                          <a:pt x="421" y="3579"/>
                          <a:pt x="364" y="3579"/>
                          <a:pt x="308" y="3545"/>
                        </a:cubicBezTo>
                        <a:cubicBezTo>
                          <a:pt x="252" y="3511"/>
                          <a:pt x="202" y="3482"/>
                          <a:pt x="146" y="3380"/>
                        </a:cubicBezTo>
                        <a:cubicBezTo>
                          <a:pt x="-23" y="3245"/>
                          <a:pt x="-23" y="3211"/>
                          <a:pt x="33" y="3114"/>
                        </a:cubicBezTo>
                        <a:cubicBezTo>
                          <a:pt x="33" y="3080"/>
                          <a:pt x="90" y="3012"/>
                          <a:pt x="90" y="2944"/>
                        </a:cubicBezTo>
                        <a:cubicBezTo>
                          <a:pt x="90" y="2779"/>
                          <a:pt x="146" y="2745"/>
                          <a:pt x="252" y="2712"/>
                        </a:cubicBezTo>
                        <a:cubicBezTo>
                          <a:pt x="308" y="2678"/>
                          <a:pt x="364" y="2678"/>
                          <a:pt x="364" y="2644"/>
                        </a:cubicBezTo>
                        <a:cubicBezTo>
                          <a:pt x="477" y="2576"/>
                          <a:pt x="646" y="2441"/>
                          <a:pt x="815" y="2377"/>
                        </a:cubicBezTo>
                        <a:cubicBezTo>
                          <a:pt x="864" y="2344"/>
                          <a:pt x="864" y="2310"/>
                          <a:pt x="921" y="2310"/>
                        </a:cubicBezTo>
                        <a:cubicBezTo>
                          <a:pt x="977" y="2276"/>
                          <a:pt x="977" y="2242"/>
                          <a:pt x="1033" y="2174"/>
                        </a:cubicBezTo>
                        <a:cubicBezTo>
                          <a:pt x="1033" y="2141"/>
                          <a:pt x="1033" y="2107"/>
                          <a:pt x="1090" y="2077"/>
                        </a:cubicBezTo>
                        <a:cubicBezTo>
                          <a:pt x="1090" y="1976"/>
                          <a:pt x="1146" y="1976"/>
                          <a:pt x="1202" y="1942"/>
                        </a:cubicBezTo>
                        <a:cubicBezTo>
                          <a:pt x="1202" y="1942"/>
                          <a:pt x="1259" y="1908"/>
                          <a:pt x="1315" y="1840"/>
                        </a:cubicBezTo>
                        <a:cubicBezTo>
                          <a:pt x="1371" y="1773"/>
                          <a:pt x="1371" y="1709"/>
                          <a:pt x="1315" y="1675"/>
                        </a:cubicBezTo>
                        <a:cubicBezTo>
                          <a:pt x="1315" y="1641"/>
                          <a:pt x="1315" y="1574"/>
                          <a:pt x="1315" y="1540"/>
                        </a:cubicBezTo>
                        <a:cubicBezTo>
                          <a:pt x="1371" y="1438"/>
                          <a:pt x="1533" y="1371"/>
                          <a:pt x="1646" y="1307"/>
                        </a:cubicBezTo>
                        <a:cubicBezTo>
                          <a:pt x="1646" y="1273"/>
                          <a:pt x="1702" y="1273"/>
                          <a:pt x="1702" y="1273"/>
                        </a:cubicBezTo>
                        <a:cubicBezTo>
                          <a:pt x="1759" y="1239"/>
                          <a:pt x="1759" y="1206"/>
                          <a:pt x="1759" y="1172"/>
                        </a:cubicBezTo>
                        <a:cubicBezTo>
                          <a:pt x="1759" y="1172"/>
                          <a:pt x="1759" y="1104"/>
                          <a:pt x="1759" y="1041"/>
                        </a:cubicBezTo>
                        <a:cubicBezTo>
                          <a:pt x="1759" y="939"/>
                          <a:pt x="1815" y="905"/>
                          <a:pt x="1871" y="871"/>
                        </a:cubicBezTo>
                        <a:cubicBezTo>
                          <a:pt x="1928" y="838"/>
                          <a:pt x="1928" y="804"/>
                          <a:pt x="1984" y="770"/>
                        </a:cubicBezTo>
                        <a:cubicBezTo>
                          <a:pt x="2033" y="668"/>
                          <a:pt x="1984" y="639"/>
                          <a:pt x="1871" y="605"/>
                        </a:cubicBezTo>
                        <a:cubicBezTo>
                          <a:pt x="1815" y="571"/>
                          <a:pt x="1759" y="503"/>
                          <a:pt x="1702" y="436"/>
                        </a:cubicBezTo>
                        <a:cubicBezTo>
                          <a:pt x="1646" y="402"/>
                          <a:pt x="1590" y="338"/>
                          <a:pt x="1646" y="300"/>
                        </a:cubicBezTo>
                        <a:cubicBezTo>
                          <a:pt x="1702" y="203"/>
                          <a:pt x="1871" y="135"/>
                          <a:pt x="1871" y="135"/>
                        </a:cubicBezTo>
                        <a:cubicBezTo>
                          <a:pt x="1871" y="135"/>
                          <a:pt x="1984" y="135"/>
                          <a:pt x="2033" y="102"/>
                        </a:cubicBezTo>
                        <a:cubicBezTo>
                          <a:pt x="2090" y="68"/>
                          <a:pt x="2090" y="34"/>
                          <a:pt x="2090" y="34"/>
                        </a:cubicBezTo>
                        <a:cubicBezTo>
                          <a:pt x="2033" y="0"/>
                          <a:pt x="2033" y="0"/>
                          <a:pt x="2033" y="0"/>
                        </a:cubicBezTo>
                        <a:cubicBezTo>
                          <a:pt x="2090" y="0"/>
                          <a:pt x="2090" y="0"/>
                          <a:pt x="2090" y="0"/>
                        </a:cubicBezTo>
                        <a:cubicBezTo>
                          <a:pt x="3766" y="300"/>
                          <a:pt x="7266" y="871"/>
                          <a:pt x="11837" y="1540"/>
                        </a:cubicBezTo>
                        <a:cubicBezTo>
                          <a:pt x="11893" y="1540"/>
                          <a:pt x="11893" y="1540"/>
                          <a:pt x="11893" y="1540"/>
                        </a:cubicBezTo>
                        <a:cubicBezTo>
                          <a:pt x="9386" y="7424"/>
                          <a:pt x="9386" y="7424"/>
                          <a:pt x="9386" y="7424"/>
                        </a:cubicBezTo>
                        <a:cubicBezTo>
                          <a:pt x="20633" y="17086"/>
                          <a:pt x="20633" y="17086"/>
                          <a:pt x="20633" y="17086"/>
                        </a:cubicBezTo>
                        <a:cubicBezTo>
                          <a:pt x="20633" y="17154"/>
                          <a:pt x="20633" y="17188"/>
                          <a:pt x="20577" y="17285"/>
                        </a:cubicBezTo>
                        <a:cubicBezTo>
                          <a:pt x="20577" y="17387"/>
                          <a:pt x="20633" y="17420"/>
                          <a:pt x="20690" y="17488"/>
                        </a:cubicBezTo>
                        <a:cubicBezTo>
                          <a:pt x="20746" y="17522"/>
                          <a:pt x="20802" y="17556"/>
                          <a:pt x="20859" y="17590"/>
                        </a:cubicBezTo>
                        <a:cubicBezTo>
                          <a:pt x="20859" y="17624"/>
                          <a:pt x="20908" y="17653"/>
                          <a:pt x="20908" y="17687"/>
                        </a:cubicBezTo>
                        <a:cubicBezTo>
                          <a:pt x="20964" y="17755"/>
                          <a:pt x="21021" y="17822"/>
                          <a:pt x="21077" y="17924"/>
                        </a:cubicBezTo>
                        <a:cubicBezTo>
                          <a:pt x="21077" y="18021"/>
                          <a:pt x="21246" y="18292"/>
                          <a:pt x="21415" y="18355"/>
                        </a:cubicBezTo>
                        <a:cubicBezTo>
                          <a:pt x="21464" y="18355"/>
                          <a:pt x="21521" y="18423"/>
                          <a:pt x="21577" y="18491"/>
                        </a:cubicBezTo>
                        <a:cubicBezTo>
                          <a:pt x="21577" y="18558"/>
                          <a:pt x="21577" y="18626"/>
                          <a:pt x="21521" y="18660"/>
                        </a:cubicBezTo>
                        <a:cubicBezTo>
                          <a:pt x="21464" y="18723"/>
                          <a:pt x="21415" y="18723"/>
                          <a:pt x="21359" y="18757"/>
                        </a:cubicBezTo>
                        <a:cubicBezTo>
                          <a:pt x="21302" y="18757"/>
                          <a:pt x="21190" y="18791"/>
                          <a:pt x="21077" y="18825"/>
                        </a:cubicBezTo>
                        <a:cubicBezTo>
                          <a:pt x="20964" y="18859"/>
                          <a:pt x="20859" y="18926"/>
                          <a:pt x="20802" y="18994"/>
                        </a:cubicBezTo>
                        <a:cubicBezTo>
                          <a:pt x="20690" y="19062"/>
                          <a:pt x="20577" y="19125"/>
                          <a:pt x="20408" y="19159"/>
                        </a:cubicBezTo>
                        <a:cubicBezTo>
                          <a:pt x="20246" y="19227"/>
                          <a:pt x="20295" y="19294"/>
                          <a:pt x="20295" y="19392"/>
                        </a:cubicBezTo>
                        <a:cubicBezTo>
                          <a:pt x="20295" y="19426"/>
                          <a:pt x="20352" y="19493"/>
                          <a:pt x="20295" y="19595"/>
                        </a:cubicBezTo>
                        <a:cubicBezTo>
                          <a:pt x="20246" y="19760"/>
                          <a:pt x="20021" y="19963"/>
                          <a:pt x="19908" y="20094"/>
                        </a:cubicBezTo>
                        <a:cubicBezTo>
                          <a:pt x="19852" y="20128"/>
                          <a:pt x="19852" y="20128"/>
                          <a:pt x="19795" y="20162"/>
                        </a:cubicBezTo>
                        <a:cubicBezTo>
                          <a:pt x="19746" y="20196"/>
                          <a:pt x="19683" y="20229"/>
                          <a:pt x="19577" y="20229"/>
                        </a:cubicBezTo>
                        <a:cubicBezTo>
                          <a:pt x="19521" y="20263"/>
                          <a:pt x="19408" y="20263"/>
                          <a:pt x="19352" y="20331"/>
                        </a:cubicBezTo>
                        <a:cubicBezTo>
                          <a:pt x="19295" y="20399"/>
                          <a:pt x="19352" y="20432"/>
                          <a:pt x="19352" y="20496"/>
                        </a:cubicBezTo>
                        <a:cubicBezTo>
                          <a:pt x="19408" y="20530"/>
                          <a:pt x="19464" y="20597"/>
                          <a:pt x="19464" y="20665"/>
                        </a:cubicBezTo>
                        <a:cubicBezTo>
                          <a:pt x="19464" y="20762"/>
                          <a:pt x="19408" y="20762"/>
                          <a:pt x="19352" y="20800"/>
                        </a:cubicBezTo>
                        <a:cubicBezTo>
                          <a:pt x="19352" y="20800"/>
                          <a:pt x="19352" y="20800"/>
                          <a:pt x="19352" y="20864"/>
                        </a:cubicBezTo>
                        <a:cubicBezTo>
                          <a:pt x="19352" y="20898"/>
                          <a:pt x="19352" y="20932"/>
                          <a:pt x="19464" y="20932"/>
                        </a:cubicBezTo>
                        <a:cubicBezTo>
                          <a:pt x="19521" y="20932"/>
                          <a:pt x="19577" y="20932"/>
                          <a:pt x="19683" y="20965"/>
                        </a:cubicBezTo>
                        <a:cubicBezTo>
                          <a:pt x="19852" y="20999"/>
                          <a:pt x="19852" y="21033"/>
                          <a:pt x="19908" y="21198"/>
                        </a:cubicBezTo>
                        <a:cubicBezTo>
                          <a:pt x="19908" y="21300"/>
                          <a:pt x="19852" y="21333"/>
                          <a:pt x="19746" y="21333"/>
                        </a:cubicBezTo>
                        <a:cubicBezTo>
                          <a:pt x="19683" y="21367"/>
                          <a:pt x="19683" y="21367"/>
                          <a:pt x="19633" y="21435"/>
                        </a:cubicBezTo>
                        <a:cubicBezTo>
                          <a:pt x="19633" y="21566"/>
                          <a:pt x="19295" y="21566"/>
                          <a:pt x="19182" y="21566"/>
                        </a:cubicBezTo>
                        <a:cubicBezTo>
                          <a:pt x="19126" y="21566"/>
                          <a:pt x="19020" y="21600"/>
                          <a:pt x="18908" y="21600"/>
                        </a:cubicBezTo>
                        <a:close/>
                        <a:moveTo>
                          <a:pt x="12112" y="21067"/>
                        </a:moveTo>
                        <a:cubicBezTo>
                          <a:pt x="13224" y="21135"/>
                          <a:pt x="18513" y="21503"/>
                          <a:pt x="18795" y="21503"/>
                        </a:cubicBezTo>
                        <a:cubicBezTo>
                          <a:pt x="18851" y="21532"/>
                          <a:pt x="18908" y="21532"/>
                          <a:pt x="18964" y="21566"/>
                        </a:cubicBezTo>
                        <a:cubicBezTo>
                          <a:pt x="19020" y="21566"/>
                          <a:pt x="19126" y="21532"/>
                          <a:pt x="19182" y="21532"/>
                        </a:cubicBezTo>
                        <a:cubicBezTo>
                          <a:pt x="19295" y="21532"/>
                          <a:pt x="19577" y="21532"/>
                          <a:pt x="19577" y="21435"/>
                        </a:cubicBezTo>
                        <a:cubicBezTo>
                          <a:pt x="19633" y="21367"/>
                          <a:pt x="19683" y="21333"/>
                          <a:pt x="19746" y="21333"/>
                        </a:cubicBezTo>
                        <a:cubicBezTo>
                          <a:pt x="19795" y="21300"/>
                          <a:pt x="19852" y="21300"/>
                          <a:pt x="19852" y="21198"/>
                        </a:cubicBezTo>
                        <a:cubicBezTo>
                          <a:pt x="19795" y="21033"/>
                          <a:pt x="19795" y="21033"/>
                          <a:pt x="19633" y="20965"/>
                        </a:cubicBezTo>
                        <a:cubicBezTo>
                          <a:pt x="19577" y="20965"/>
                          <a:pt x="19521" y="20965"/>
                          <a:pt x="19464" y="20965"/>
                        </a:cubicBezTo>
                        <a:cubicBezTo>
                          <a:pt x="19352" y="20932"/>
                          <a:pt x="19295" y="20932"/>
                          <a:pt x="19295" y="20864"/>
                        </a:cubicBezTo>
                        <a:cubicBezTo>
                          <a:pt x="19295" y="20800"/>
                          <a:pt x="19295" y="20800"/>
                          <a:pt x="19352" y="20762"/>
                        </a:cubicBezTo>
                        <a:cubicBezTo>
                          <a:pt x="19352" y="20762"/>
                          <a:pt x="19408" y="20733"/>
                          <a:pt x="19408" y="20665"/>
                        </a:cubicBezTo>
                        <a:cubicBezTo>
                          <a:pt x="19408" y="20597"/>
                          <a:pt x="19352" y="20564"/>
                          <a:pt x="19352" y="20496"/>
                        </a:cubicBezTo>
                        <a:cubicBezTo>
                          <a:pt x="19295" y="20432"/>
                          <a:pt x="19239" y="20399"/>
                          <a:pt x="19295" y="20331"/>
                        </a:cubicBezTo>
                        <a:cubicBezTo>
                          <a:pt x="19352" y="20229"/>
                          <a:pt x="19464" y="20229"/>
                          <a:pt x="19577" y="20196"/>
                        </a:cubicBezTo>
                        <a:cubicBezTo>
                          <a:pt x="19683" y="20196"/>
                          <a:pt x="19746" y="20162"/>
                          <a:pt x="19795" y="20128"/>
                        </a:cubicBezTo>
                        <a:cubicBezTo>
                          <a:pt x="19795" y="20128"/>
                          <a:pt x="19795" y="20094"/>
                          <a:pt x="19852" y="20064"/>
                        </a:cubicBezTo>
                        <a:cubicBezTo>
                          <a:pt x="19964" y="19929"/>
                          <a:pt x="20190" y="19730"/>
                          <a:pt x="20246" y="19595"/>
                        </a:cubicBezTo>
                        <a:cubicBezTo>
                          <a:pt x="20295" y="19493"/>
                          <a:pt x="20246" y="19459"/>
                          <a:pt x="20246" y="19392"/>
                        </a:cubicBezTo>
                        <a:cubicBezTo>
                          <a:pt x="20246" y="19294"/>
                          <a:pt x="20190" y="19193"/>
                          <a:pt x="20408" y="19125"/>
                        </a:cubicBezTo>
                        <a:cubicBezTo>
                          <a:pt x="20521" y="19091"/>
                          <a:pt x="20633" y="19024"/>
                          <a:pt x="20746" y="18960"/>
                        </a:cubicBezTo>
                        <a:cubicBezTo>
                          <a:pt x="20859" y="18893"/>
                          <a:pt x="20964" y="18825"/>
                          <a:pt x="21077" y="18791"/>
                        </a:cubicBezTo>
                        <a:cubicBezTo>
                          <a:pt x="21190" y="18757"/>
                          <a:pt x="21246" y="18723"/>
                          <a:pt x="21302" y="18723"/>
                        </a:cubicBezTo>
                        <a:cubicBezTo>
                          <a:pt x="21415" y="18690"/>
                          <a:pt x="21464" y="18690"/>
                          <a:pt x="21464" y="18660"/>
                        </a:cubicBezTo>
                        <a:cubicBezTo>
                          <a:pt x="21521" y="18626"/>
                          <a:pt x="21521" y="18558"/>
                          <a:pt x="21521" y="18491"/>
                        </a:cubicBezTo>
                        <a:cubicBezTo>
                          <a:pt x="21464" y="18423"/>
                          <a:pt x="21415" y="18389"/>
                          <a:pt x="21359" y="18355"/>
                        </a:cubicBezTo>
                        <a:cubicBezTo>
                          <a:pt x="21190" y="18322"/>
                          <a:pt x="21021" y="18021"/>
                          <a:pt x="21021" y="17924"/>
                        </a:cubicBezTo>
                        <a:cubicBezTo>
                          <a:pt x="20964" y="17822"/>
                          <a:pt x="20964" y="17788"/>
                          <a:pt x="20859" y="17687"/>
                        </a:cubicBezTo>
                        <a:cubicBezTo>
                          <a:pt x="20859" y="17687"/>
                          <a:pt x="20802" y="17653"/>
                          <a:pt x="20802" y="17624"/>
                        </a:cubicBezTo>
                        <a:cubicBezTo>
                          <a:pt x="20746" y="17556"/>
                          <a:pt x="20690" y="17522"/>
                          <a:pt x="20633" y="17488"/>
                        </a:cubicBezTo>
                        <a:cubicBezTo>
                          <a:pt x="20577" y="17454"/>
                          <a:pt x="20521" y="17387"/>
                          <a:pt x="20521" y="17251"/>
                        </a:cubicBezTo>
                        <a:cubicBezTo>
                          <a:pt x="20577" y="17188"/>
                          <a:pt x="20577" y="17154"/>
                          <a:pt x="20577" y="17086"/>
                        </a:cubicBezTo>
                        <a:cubicBezTo>
                          <a:pt x="9330" y="7458"/>
                          <a:pt x="9330" y="7458"/>
                          <a:pt x="9330" y="7458"/>
                        </a:cubicBezTo>
                        <a:cubicBezTo>
                          <a:pt x="11837" y="1574"/>
                          <a:pt x="11837" y="1574"/>
                          <a:pt x="11837" y="1574"/>
                        </a:cubicBezTo>
                        <a:cubicBezTo>
                          <a:pt x="7266" y="905"/>
                          <a:pt x="3815" y="338"/>
                          <a:pt x="2146" y="34"/>
                        </a:cubicBezTo>
                        <a:cubicBezTo>
                          <a:pt x="2146" y="68"/>
                          <a:pt x="2090" y="102"/>
                          <a:pt x="2090" y="102"/>
                        </a:cubicBezTo>
                        <a:cubicBezTo>
                          <a:pt x="2033" y="169"/>
                          <a:pt x="1928" y="169"/>
                          <a:pt x="1871" y="169"/>
                        </a:cubicBezTo>
                        <a:cubicBezTo>
                          <a:pt x="1871" y="169"/>
                          <a:pt x="1702" y="237"/>
                          <a:pt x="1702" y="300"/>
                        </a:cubicBezTo>
                        <a:cubicBezTo>
                          <a:pt x="1646" y="338"/>
                          <a:pt x="1702" y="402"/>
                          <a:pt x="1702" y="436"/>
                        </a:cubicBezTo>
                        <a:cubicBezTo>
                          <a:pt x="1815" y="503"/>
                          <a:pt x="1871" y="537"/>
                          <a:pt x="1928" y="571"/>
                        </a:cubicBezTo>
                        <a:cubicBezTo>
                          <a:pt x="2033" y="639"/>
                          <a:pt x="2090" y="668"/>
                          <a:pt x="2033" y="770"/>
                        </a:cubicBezTo>
                        <a:cubicBezTo>
                          <a:pt x="1984" y="838"/>
                          <a:pt x="1928" y="871"/>
                          <a:pt x="1928" y="905"/>
                        </a:cubicBezTo>
                        <a:cubicBezTo>
                          <a:pt x="1871" y="939"/>
                          <a:pt x="1815" y="973"/>
                          <a:pt x="1815" y="1041"/>
                        </a:cubicBezTo>
                        <a:cubicBezTo>
                          <a:pt x="1815" y="1104"/>
                          <a:pt x="1815" y="1138"/>
                          <a:pt x="1815" y="1172"/>
                        </a:cubicBezTo>
                        <a:cubicBezTo>
                          <a:pt x="1815" y="1206"/>
                          <a:pt x="1815" y="1239"/>
                          <a:pt x="1759" y="1307"/>
                        </a:cubicBezTo>
                        <a:cubicBezTo>
                          <a:pt x="1702" y="1307"/>
                          <a:pt x="1702" y="1307"/>
                          <a:pt x="1646" y="1307"/>
                        </a:cubicBezTo>
                        <a:cubicBezTo>
                          <a:pt x="1533" y="1371"/>
                          <a:pt x="1421" y="1438"/>
                          <a:pt x="1371" y="1540"/>
                        </a:cubicBezTo>
                        <a:cubicBezTo>
                          <a:pt x="1371" y="1574"/>
                          <a:pt x="1371" y="1608"/>
                          <a:pt x="1371" y="1675"/>
                        </a:cubicBezTo>
                        <a:cubicBezTo>
                          <a:pt x="1421" y="1709"/>
                          <a:pt x="1421" y="1773"/>
                          <a:pt x="1371" y="1874"/>
                        </a:cubicBezTo>
                        <a:cubicBezTo>
                          <a:pt x="1259" y="1942"/>
                          <a:pt x="1259" y="1942"/>
                          <a:pt x="1202" y="1976"/>
                        </a:cubicBezTo>
                        <a:cubicBezTo>
                          <a:pt x="1202" y="1976"/>
                          <a:pt x="1146" y="2009"/>
                          <a:pt x="1146" y="2077"/>
                        </a:cubicBezTo>
                        <a:cubicBezTo>
                          <a:pt x="1090" y="2107"/>
                          <a:pt x="1090" y="2141"/>
                          <a:pt x="1090" y="2174"/>
                        </a:cubicBezTo>
                        <a:cubicBezTo>
                          <a:pt x="1033" y="2242"/>
                          <a:pt x="1033" y="2276"/>
                          <a:pt x="977" y="2344"/>
                        </a:cubicBezTo>
                        <a:cubicBezTo>
                          <a:pt x="921" y="2344"/>
                          <a:pt x="864" y="2377"/>
                          <a:pt x="815" y="2411"/>
                        </a:cubicBezTo>
                        <a:cubicBezTo>
                          <a:pt x="702" y="2479"/>
                          <a:pt x="477" y="2576"/>
                          <a:pt x="421" y="2678"/>
                        </a:cubicBezTo>
                        <a:cubicBezTo>
                          <a:pt x="364" y="2712"/>
                          <a:pt x="308" y="2712"/>
                          <a:pt x="308" y="2745"/>
                        </a:cubicBezTo>
                        <a:cubicBezTo>
                          <a:pt x="202" y="2779"/>
                          <a:pt x="146" y="2809"/>
                          <a:pt x="146" y="2944"/>
                        </a:cubicBezTo>
                        <a:cubicBezTo>
                          <a:pt x="146" y="3012"/>
                          <a:pt x="90" y="3080"/>
                          <a:pt x="90" y="3114"/>
                        </a:cubicBezTo>
                        <a:cubicBezTo>
                          <a:pt x="33" y="3211"/>
                          <a:pt x="33" y="3245"/>
                          <a:pt x="146" y="3380"/>
                        </a:cubicBezTo>
                        <a:cubicBezTo>
                          <a:pt x="252" y="3448"/>
                          <a:pt x="308" y="3482"/>
                          <a:pt x="364" y="3511"/>
                        </a:cubicBezTo>
                        <a:cubicBezTo>
                          <a:pt x="421" y="3545"/>
                          <a:pt x="477" y="3579"/>
                          <a:pt x="533" y="3714"/>
                        </a:cubicBezTo>
                        <a:cubicBezTo>
                          <a:pt x="590" y="3782"/>
                          <a:pt x="590" y="3850"/>
                          <a:pt x="646" y="3879"/>
                        </a:cubicBezTo>
                        <a:cubicBezTo>
                          <a:pt x="702" y="3947"/>
                          <a:pt x="759" y="3981"/>
                          <a:pt x="815" y="4116"/>
                        </a:cubicBezTo>
                        <a:cubicBezTo>
                          <a:pt x="864" y="4349"/>
                          <a:pt x="864" y="4383"/>
                          <a:pt x="864" y="4484"/>
                        </a:cubicBezTo>
                        <a:cubicBezTo>
                          <a:pt x="864" y="4518"/>
                          <a:pt x="864" y="4552"/>
                          <a:pt x="864" y="4581"/>
                        </a:cubicBezTo>
                        <a:cubicBezTo>
                          <a:pt x="815" y="4649"/>
                          <a:pt x="864" y="4717"/>
                          <a:pt x="864" y="4751"/>
                        </a:cubicBezTo>
                        <a:cubicBezTo>
                          <a:pt x="921" y="4852"/>
                          <a:pt x="921" y="4920"/>
                          <a:pt x="759" y="4983"/>
                        </a:cubicBezTo>
                        <a:cubicBezTo>
                          <a:pt x="702" y="5017"/>
                          <a:pt x="646" y="5017"/>
                          <a:pt x="646" y="5051"/>
                        </a:cubicBezTo>
                        <a:cubicBezTo>
                          <a:pt x="533" y="5085"/>
                          <a:pt x="477" y="5119"/>
                          <a:pt x="533" y="5220"/>
                        </a:cubicBezTo>
                        <a:cubicBezTo>
                          <a:pt x="590" y="5250"/>
                          <a:pt x="590" y="5250"/>
                          <a:pt x="590" y="5250"/>
                        </a:cubicBezTo>
                        <a:cubicBezTo>
                          <a:pt x="646" y="5385"/>
                          <a:pt x="646" y="5419"/>
                          <a:pt x="533" y="5588"/>
                        </a:cubicBezTo>
                        <a:cubicBezTo>
                          <a:pt x="533" y="5618"/>
                          <a:pt x="533" y="5618"/>
                          <a:pt x="533" y="5618"/>
                        </a:cubicBezTo>
                        <a:cubicBezTo>
                          <a:pt x="421" y="5753"/>
                          <a:pt x="364" y="5855"/>
                          <a:pt x="421" y="5956"/>
                        </a:cubicBezTo>
                        <a:lnTo>
                          <a:pt x="421" y="5986"/>
                        </a:lnTo>
                        <a:cubicBezTo>
                          <a:pt x="364" y="6020"/>
                          <a:pt x="364" y="6020"/>
                          <a:pt x="308" y="6020"/>
                        </a:cubicBezTo>
                        <a:cubicBezTo>
                          <a:pt x="308" y="6020"/>
                          <a:pt x="308" y="6087"/>
                          <a:pt x="477" y="6189"/>
                        </a:cubicBezTo>
                        <a:cubicBezTo>
                          <a:pt x="702" y="6388"/>
                          <a:pt x="702" y="6489"/>
                          <a:pt x="702" y="6557"/>
                        </a:cubicBezTo>
                        <a:cubicBezTo>
                          <a:pt x="702" y="6591"/>
                          <a:pt x="702" y="6625"/>
                          <a:pt x="759" y="6688"/>
                        </a:cubicBezTo>
                        <a:cubicBezTo>
                          <a:pt x="815" y="6722"/>
                          <a:pt x="864" y="6722"/>
                          <a:pt x="864" y="6756"/>
                        </a:cubicBezTo>
                        <a:cubicBezTo>
                          <a:pt x="977" y="6824"/>
                          <a:pt x="1033" y="6857"/>
                          <a:pt x="1090" y="6993"/>
                        </a:cubicBezTo>
                        <a:cubicBezTo>
                          <a:pt x="1146" y="7124"/>
                          <a:pt x="1202" y="7124"/>
                          <a:pt x="1259" y="7158"/>
                        </a:cubicBezTo>
                        <a:cubicBezTo>
                          <a:pt x="1259" y="7158"/>
                          <a:pt x="1315" y="7192"/>
                          <a:pt x="1371" y="7192"/>
                        </a:cubicBezTo>
                        <a:cubicBezTo>
                          <a:pt x="1484" y="7259"/>
                          <a:pt x="1484" y="7293"/>
                          <a:pt x="1484" y="7361"/>
                        </a:cubicBezTo>
                        <a:cubicBezTo>
                          <a:pt x="1484" y="7361"/>
                          <a:pt x="1484" y="7390"/>
                          <a:pt x="1484" y="7458"/>
                        </a:cubicBezTo>
                        <a:cubicBezTo>
                          <a:pt x="1533" y="7560"/>
                          <a:pt x="1533" y="7560"/>
                          <a:pt x="1590" y="7560"/>
                        </a:cubicBezTo>
                        <a:cubicBezTo>
                          <a:pt x="1646" y="7593"/>
                          <a:pt x="1646" y="7627"/>
                          <a:pt x="1646" y="7695"/>
                        </a:cubicBezTo>
                        <a:cubicBezTo>
                          <a:pt x="1702" y="7826"/>
                          <a:pt x="1646" y="7995"/>
                          <a:pt x="1533" y="8059"/>
                        </a:cubicBezTo>
                        <a:lnTo>
                          <a:pt x="1484" y="8059"/>
                        </a:lnTo>
                        <a:cubicBezTo>
                          <a:pt x="1421" y="8097"/>
                          <a:pt x="1315" y="8160"/>
                          <a:pt x="1315" y="8194"/>
                        </a:cubicBezTo>
                        <a:cubicBezTo>
                          <a:pt x="1315" y="8194"/>
                          <a:pt x="1315" y="8194"/>
                          <a:pt x="1421" y="8194"/>
                        </a:cubicBezTo>
                        <a:cubicBezTo>
                          <a:pt x="1484" y="8194"/>
                          <a:pt x="1533" y="8194"/>
                          <a:pt x="1590" y="8194"/>
                        </a:cubicBezTo>
                        <a:cubicBezTo>
                          <a:pt x="1646" y="8194"/>
                          <a:pt x="1646" y="8194"/>
                          <a:pt x="1702" y="8194"/>
                        </a:cubicBezTo>
                        <a:cubicBezTo>
                          <a:pt x="1815" y="8194"/>
                          <a:pt x="1871" y="8228"/>
                          <a:pt x="1928" y="8363"/>
                        </a:cubicBezTo>
                        <a:cubicBezTo>
                          <a:pt x="2090" y="8562"/>
                          <a:pt x="2202" y="8698"/>
                          <a:pt x="2315" y="8698"/>
                        </a:cubicBezTo>
                        <a:cubicBezTo>
                          <a:pt x="2315" y="8731"/>
                          <a:pt x="2372" y="8731"/>
                          <a:pt x="2428" y="8731"/>
                        </a:cubicBezTo>
                        <a:cubicBezTo>
                          <a:pt x="2484" y="8731"/>
                          <a:pt x="2541" y="8731"/>
                          <a:pt x="2541" y="8630"/>
                        </a:cubicBezTo>
                        <a:cubicBezTo>
                          <a:pt x="2541" y="8596"/>
                          <a:pt x="2541" y="8562"/>
                          <a:pt x="2541" y="8562"/>
                        </a:cubicBezTo>
                        <a:cubicBezTo>
                          <a:pt x="2541" y="8494"/>
                          <a:pt x="2541" y="8461"/>
                          <a:pt x="2597" y="8397"/>
                        </a:cubicBezTo>
                        <a:cubicBezTo>
                          <a:pt x="2646" y="8329"/>
                          <a:pt x="2646" y="8262"/>
                          <a:pt x="2646" y="8228"/>
                        </a:cubicBezTo>
                        <a:cubicBezTo>
                          <a:pt x="2646" y="8194"/>
                          <a:pt x="2646" y="8126"/>
                          <a:pt x="2759" y="8126"/>
                        </a:cubicBezTo>
                        <a:cubicBezTo>
                          <a:pt x="2759" y="8126"/>
                          <a:pt x="2759" y="8126"/>
                          <a:pt x="2759" y="8160"/>
                        </a:cubicBezTo>
                        <a:cubicBezTo>
                          <a:pt x="2928" y="8160"/>
                          <a:pt x="2984" y="8194"/>
                          <a:pt x="3153" y="8296"/>
                        </a:cubicBezTo>
                        <a:cubicBezTo>
                          <a:pt x="3203" y="8329"/>
                          <a:pt x="3203" y="8363"/>
                          <a:pt x="3203" y="8397"/>
                        </a:cubicBezTo>
                        <a:cubicBezTo>
                          <a:pt x="3153" y="8461"/>
                          <a:pt x="3097" y="8494"/>
                          <a:pt x="2984" y="8494"/>
                        </a:cubicBezTo>
                        <a:cubicBezTo>
                          <a:pt x="2928" y="8494"/>
                          <a:pt x="2872" y="8528"/>
                          <a:pt x="2815" y="8528"/>
                        </a:cubicBezTo>
                        <a:cubicBezTo>
                          <a:pt x="2815" y="8562"/>
                          <a:pt x="2759" y="8596"/>
                          <a:pt x="2815" y="8664"/>
                        </a:cubicBezTo>
                        <a:cubicBezTo>
                          <a:pt x="2815" y="8664"/>
                          <a:pt x="2815" y="8698"/>
                          <a:pt x="2872" y="8698"/>
                        </a:cubicBezTo>
                        <a:cubicBezTo>
                          <a:pt x="2928" y="8731"/>
                          <a:pt x="2984" y="8731"/>
                          <a:pt x="2984" y="8829"/>
                        </a:cubicBezTo>
                        <a:cubicBezTo>
                          <a:pt x="3041" y="8863"/>
                          <a:pt x="3041" y="8930"/>
                          <a:pt x="3041" y="8998"/>
                        </a:cubicBezTo>
                        <a:cubicBezTo>
                          <a:pt x="3097" y="9099"/>
                          <a:pt x="3153" y="9197"/>
                          <a:pt x="3153" y="9298"/>
                        </a:cubicBezTo>
                        <a:cubicBezTo>
                          <a:pt x="3153" y="9332"/>
                          <a:pt x="3203" y="9400"/>
                          <a:pt x="3203" y="9434"/>
                        </a:cubicBezTo>
                        <a:cubicBezTo>
                          <a:pt x="3259" y="9497"/>
                          <a:pt x="3259" y="9531"/>
                          <a:pt x="3203" y="9565"/>
                        </a:cubicBezTo>
                        <a:cubicBezTo>
                          <a:pt x="3203" y="9599"/>
                          <a:pt x="3203" y="9599"/>
                          <a:pt x="3153" y="9599"/>
                        </a:cubicBezTo>
                        <a:cubicBezTo>
                          <a:pt x="3097" y="9599"/>
                          <a:pt x="3041" y="9599"/>
                          <a:pt x="3041" y="9599"/>
                        </a:cubicBezTo>
                        <a:cubicBezTo>
                          <a:pt x="3041" y="9632"/>
                          <a:pt x="3041" y="9632"/>
                          <a:pt x="2984" y="9632"/>
                        </a:cubicBezTo>
                        <a:cubicBezTo>
                          <a:pt x="2928" y="9632"/>
                          <a:pt x="2928" y="9599"/>
                          <a:pt x="2759" y="9434"/>
                        </a:cubicBezTo>
                        <a:cubicBezTo>
                          <a:pt x="2703" y="9332"/>
                          <a:pt x="2646" y="9298"/>
                          <a:pt x="2646" y="9231"/>
                        </a:cubicBezTo>
                        <a:cubicBezTo>
                          <a:pt x="2541" y="9129"/>
                          <a:pt x="2541" y="9129"/>
                          <a:pt x="2428" y="9099"/>
                        </a:cubicBezTo>
                        <a:cubicBezTo>
                          <a:pt x="2372" y="9066"/>
                          <a:pt x="2372" y="9066"/>
                          <a:pt x="2315" y="9066"/>
                        </a:cubicBezTo>
                        <a:cubicBezTo>
                          <a:pt x="2315" y="9066"/>
                          <a:pt x="2259" y="9066"/>
                          <a:pt x="2259" y="9167"/>
                        </a:cubicBezTo>
                        <a:cubicBezTo>
                          <a:pt x="2259" y="9231"/>
                          <a:pt x="2315" y="9264"/>
                          <a:pt x="2315" y="9298"/>
                        </a:cubicBezTo>
                        <a:cubicBezTo>
                          <a:pt x="2315" y="9366"/>
                          <a:pt x="2372" y="9434"/>
                          <a:pt x="2315" y="9531"/>
                        </a:cubicBezTo>
                        <a:cubicBezTo>
                          <a:pt x="2259" y="9599"/>
                          <a:pt x="2202" y="9632"/>
                          <a:pt x="2202" y="9666"/>
                        </a:cubicBezTo>
                        <a:cubicBezTo>
                          <a:pt x="2146" y="9734"/>
                          <a:pt x="2146" y="9734"/>
                          <a:pt x="2146" y="9835"/>
                        </a:cubicBezTo>
                        <a:cubicBezTo>
                          <a:pt x="2146" y="9899"/>
                          <a:pt x="2146" y="9933"/>
                          <a:pt x="2146" y="9967"/>
                        </a:cubicBezTo>
                        <a:cubicBezTo>
                          <a:pt x="2146" y="10102"/>
                          <a:pt x="2090" y="10199"/>
                          <a:pt x="2259" y="10301"/>
                        </a:cubicBezTo>
                        <a:cubicBezTo>
                          <a:pt x="2315" y="10369"/>
                          <a:pt x="2372" y="10402"/>
                          <a:pt x="2428" y="10402"/>
                        </a:cubicBezTo>
                        <a:cubicBezTo>
                          <a:pt x="2484" y="10436"/>
                          <a:pt x="2484" y="10436"/>
                          <a:pt x="2646" y="10567"/>
                        </a:cubicBezTo>
                        <a:cubicBezTo>
                          <a:pt x="2759" y="10635"/>
                          <a:pt x="2759" y="10669"/>
                          <a:pt x="2815" y="10669"/>
                        </a:cubicBezTo>
                        <a:cubicBezTo>
                          <a:pt x="2815" y="10669"/>
                          <a:pt x="2815" y="10669"/>
                          <a:pt x="2872" y="10669"/>
                        </a:cubicBezTo>
                        <a:cubicBezTo>
                          <a:pt x="2872" y="10669"/>
                          <a:pt x="2872" y="10669"/>
                          <a:pt x="2928" y="10669"/>
                        </a:cubicBezTo>
                        <a:cubicBezTo>
                          <a:pt x="2984" y="10669"/>
                          <a:pt x="2984" y="10669"/>
                          <a:pt x="3041" y="10669"/>
                        </a:cubicBezTo>
                        <a:cubicBezTo>
                          <a:pt x="3097" y="10669"/>
                          <a:pt x="3153" y="10669"/>
                          <a:pt x="3203" y="10669"/>
                        </a:cubicBezTo>
                        <a:cubicBezTo>
                          <a:pt x="3259" y="10703"/>
                          <a:pt x="3315" y="10703"/>
                          <a:pt x="3372" y="10737"/>
                        </a:cubicBezTo>
                        <a:cubicBezTo>
                          <a:pt x="3428" y="10770"/>
                          <a:pt x="3372" y="10804"/>
                          <a:pt x="3372" y="10906"/>
                        </a:cubicBezTo>
                        <a:cubicBezTo>
                          <a:pt x="3372" y="10935"/>
                          <a:pt x="3315" y="10969"/>
                          <a:pt x="3315" y="11003"/>
                        </a:cubicBezTo>
                        <a:cubicBezTo>
                          <a:pt x="3259" y="11172"/>
                          <a:pt x="3259" y="11303"/>
                          <a:pt x="2928" y="11303"/>
                        </a:cubicBezTo>
                        <a:cubicBezTo>
                          <a:pt x="2872" y="11337"/>
                          <a:pt x="2872" y="11337"/>
                          <a:pt x="2815" y="11337"/>
                        </a:cubicBezTo>
                        <a:cubicBezTo>
                          <a:pt x="2759" y="11337"/>
                          <a:pt x="2759" y="11337"/>
                          <a:pt x="2759" y="11337"/>
                        </a:cubicBezTo>
                        <a:cubicBezTo>
                          <a:pt x="2759" y="11371"/>
                          <a:pt x="2759" y="11405"/>
                          <a:pt x="2759" y="11473"/>
                        </a:cubicBezTo>
                        <a:cubicBezTo>
                          <a:pt x="2703" y="11739"/>
                          <a:pt x="2703" y="12039"/>
                          <a:pt x="2815" y="12107"/>
                        </a:cubicBezTo>
                        <a:cubicBezTo>
                          <a:pt x="2984" y="12209"/>
                          <a:pt x="3041" y="12276"/>
                          <a:pt x="3153" y="12408"/>
                        </a:cubicBezTo>
                        <a:cubicBezTo>
                          <a:pt x="3259" y="12573"/>
                          <a:pt x="3315" y="12674"/>
                          <a:pt x="3428" y="12674"/>
                        </a:cubicBezTo>
                        <a:cubicBezTo>
                          <a:pt x="3541" y="12704"/>
                          <a:pt x="3541" y="12771"/>
                          <a:pt x="3541" y="12873"/>
                        </a:cubicBezTo>
                        <a:cubicBezTo>
                          <a:pt x="3541" y="12907"/>
                          <a:pt x="3541" y="12941"/>
                          <a:pt x="3541" y="12974"/>
                        </a:cubicBezTo>
                        <a:cubicBezTo>
                          <a:pt x="3541" y="13106"/>
                          <a:pt x="3597" y="13139"/>
                          <a:pt x="3710" y="13173"/>
                        </a:cubicBezTo>
                        <a:cubicBezTo>
                          <a:pt x="3766" y="13207"/>
                          <a:pt x="3766" y="13241"/>
                          <a:pt x="3766" y="13275"/>
                        </a:cubicBezTo>
                        <a:cubicBezTo>
                          <a:pt x="3766" y="13309"/>
                          <a:pt x="3766" y="13342"/>
                          <a:pt x="3815" y="13406"/>
                        </a:cubicBezTo>
                        <a:cubicBezTo>
                          <a:pt x="3872" y="13474"/>
                          <a:pt x="3872" y="13474"/>
                          <a:pt x="3872" y="13474"/>
                        </a:cubicBezTo>
                        <a:cubicBezTo>
                          <a:pt x="3928" y="13507"/>
                          <a:pt x="3928" y="13507"/>
                          <a:pt x="3984" y="13575"/>
                        </a:cubicBezTo>
                        <a:cubicBezTo>
                          <a:pt x="3984" y="13643"/>
                          <a:pt x="4041" y="13677"/>
                          <a:pt x="4041" y="13710"/>
                        </a:cubicBezTo>
                        <a:cubicBezTo>
                          <a:pt x="4097" y="13808"/>
                          <a:pt x="4153" y="13875"/>
                          <a:pt x="4266" y="13943"/>
                        </a:cubicBezTo>
                        <a:cubicBezTo>
                          <a:pt x="4428" y="13977"/>
                          <a:pt x="4541" y="14045"/>
                          <a:pt x="4597" y="14112"/>
                        </a:cubicBezTo>
                        <a:cubicBezTo>
                          <a:pt x="4597" y="14142"/>
                          <a:pt x="4597" y="14176"/>
                          <a:pt x="4541" y="14210"/>
                        </a:cubicBezTo>
                        <a:cubicBezTo>
                          <a:pt x="4428" y="14345"/>
                          <a:pt x="4266" y="14476"/>
                          <a:pt x="4428" y="14544"/>
                        </a:cubicBezTo>
                        <a:cubicBezTo>
                          <a:pt x="4484" y="14544"/>
                          <a:pt x="4541" y="14578"/>
                          <a:pt x="4541" y="14578"/>
                        </a:cubicBezTo>
                        <a:cubicBezTo>
                          <a:pt x="4710" y="14612"/>
                          <a:pt x="4879" y="14679"/>
                          <a:pt x="4822" y="14844"/>
                        </a:cubicBezTo>
                        <a:cubicBezTo>
                          <a:pt x="4822" y="14946"/>
                          <a:pt x="4766" y="14980"/>
                          <a:pt x="4710" y="15013"/>
                        </a:cubicBezTo>
                        <a:cubicBezTo>
                          <a:pt x="4653" y="15047"/>
                          <a:pt x="4653" y="15047"/>
                          <a:pt x="4653" y="15145"/>
                        </a:cubicBezTo>
                        <a:cubicBezTo>
                          <a:pt x="4710" y="15246"/>
                          <a:pt x="4653" y="15280"/>
                          <a:pt x="4597" y="15348"/>
                        </a:cubicBezTo>
                        <a:cubicBezTo>
                          <a:pt x="4541" y="15381"/>
                          <a:pt x="4541" y="15415"/>
                          <a:pt x="4541" y="15483"/>
                        </a:cubicBezTo>
                        <a:cubicBezTo>
                          <a:pt x="4484" y="15546"/>
                          <a:pt x="4484" y="15580"/>
                          <a:pt x="4428" y="15614"/>
                        </a:cubicBezTo>
                        <a:cubicBezTo>
                          <a:pt x="4428" y="15682"/>
                          <a:pt x="4379" y="15716"/>
                          <a:pt x="4484" y="15749"/>
                        </a:cubicBezTo>
                        <a:cubicBezTo>
                          <a:pt x="4541" y="15783"/>
                          <a:pt x="4541" y="15817"/>
                          <a:pt x="4597" y="15817"/>
                        </a:cubicBezTo>
                        <a:cubicBezTo>
                          <a:pt x="4653" y="15851"/>
                          <a:pt x="4710" y="15881"/>
                          <a:pt x="4766" y="15982"/>
                        </a:cubicBezTo>
                        <a:cubicBezTo>
                          <a:pt x="4766" y="16118"/>
                          <a:pt x="4879" y="16151"/>
                          <a:pt x="5153" y="16151"/>
                        </a:cubicBezTo>
                        <a:cubicBezTo>
                          <a:pt x="5491" y="16151"/>
                          <a:pt x="5766" y="16151"/>
                          <a:pt x="5935" y="16282"/>
                        </a:cubicBezTo>
                        <a:cubicBezTo>
                          <a:pt x="5991" y="16384"/>
                          <a:pt x="6379" y="16553"/>
                          <a:pt x="6661" y="16553"/>
                        </a:cubicBezTo>
                        <a:cubicBezTo>
                          <a:pt x="6717" y="16553"/>
                          <a:pt x="6766" y="16553"/>
                          <a:pt x="6766" y="16519"/>
                        </a:cubicBezTo>
                        <a:cubicBezTo>
                          <a:pt x="6823" y="16519"/>
                          <a:pt x="6879" y="16519"/>
                          <a:pt x="6935" y="16519"/>
                        </a:cubicBezTo>
                        <a:cubicBezTo>
                          <a:pt x="7161" y="16519"/>
                          <a:pt x="7266" y="16583"/>
                          <a:pt x="7330" y="16651"/>
                        </a:cubicBezTo>
                        <a:cubicBezTo>
                          <a:pt x="7330" y="16684"/>
                          <a:pt x="7379" y="16684"/>
                          <a:pt x="7379" y="16684"/>
                        </a:cubicBezTo>
                        <a:cubicBezTo>
                          <a:pt x="7492" y="16752"/>
                          <a:pt x="7773" y="16951"/>
                          <a:pt x="7942" y="17188"/>
                        </a:cubicBezTo>
                        <a:cubicBezTo>
                          <a:pt x="8048" y="17353"/>
                          <a:pt x="8217" y="17387"/>
                          <a:pt x="8330" y="17420"/>
                        </a:cubicBezTo>
                        <a:cubicBezTo>
                          <a:pt x="8386" y="17420"/>
                          <a:pt x="8442" y="17454"/>
                          <a:pt x="8492" y="17454"/>
                        </a:cubicBezTo>
                        <a:cubicBezTo>
                          <a:pt x="8492" y="17454"/>
                          <a:pt x="8548" y="17488"/>
                          <a:pt x="8604" y="17488"/>
                        </a:cubicBezTo>
                        <a:cubicBezTo>
                          <a:pt x="8717" y="17556"/>
                          <a:pt x="8942" y="17653"/>
                          <a:pt x="9217" y="17653"/>
                        </a:cubicBezTo>
                        <a:cubicBezTo>
                          <a:pt x="9273" y="17653"/>
                          <a:pt x="9330" y="17653"/>
                          <a:pt x="9442" y="17624"/>
                        </a:cubicBezTo>
                        <a:cubicBezTo>
                          <a:pt x="9611" y="17624"/>
                          <a:pt x="9724" y="17624"/>
                          <a:pt x="9773" y="17653"/>
                        </a:cubicBezTo>
                        <a:cubicBezTo>
                          <a:pt x="9830" y="17687"/>
                          <a:pt x="9773" y="17755"/>
                          <a:pt x="9773" y="17822"/>
                        </a:cubicBezTo>
                        <a:cubicBezTo>
                          <a:pt x="9773" y="17856"/>
                          <a:pt x="9773" y="17856"/>
                          <a:pt x="9773" y="17890"/>
                        </a:cubicBezTo>
                        <a:cubicBezTo>
                          <a:pt x="9773" y="17890"/>
                          <a:pt x="9773" y="17924"/>
                          <a:pt x="9773" y="17992"/>
                        </a:cubicBezTo>
                        <a:cubicBezTo>
                          <a:pt x="9773" y="18089"/>
                          <a:pt x="9724" y="18292"/>
                          <a:pt x="9886" y="18355"/>
                        </a:cubicBezTo>
                        <a:cubicBezTo>
                          <a:pt x="9886" y="18389"/>
                          <a:pt x="9942" y="18389"/>
                          <a:pt x="10055" y="18389"/>
                        </a:cubicBezTo>
                        <a:cubicBezTo>
                          <a:pt x="10111" y="18389"/>
                          <a:pt x="10168" y="18389"/>
                          <a:pt x="10273" y="18389"/>
                        </a:cubicBezTo>
                        <a:cubicBezTo>
                          <a:pt x="10330" y="18355"/>
                          <a:pt x="10386" y="18355"/>
                          <a:pt x="10442" y="18355"/>
                        </a:cubicBezTo>
                        <a:cubicBezTo>
                          <a:pt x="10555" y="18355"/>
                          <a:pt x="10668" y="18389"/>
                          <a:pt x="10724" y="18525"/>
                        </a:cubicBezTo>
                        <a:cubicBezTo>
                          <a:pt x="10837" y="18723"/>
                          <a:pt x="11337" y="19125"/>
                          <a:pt x="11781" y="19294"/>
                        </a:cubicBezTo>
                        <a:cubicBezTo>
                          <a:pt x="12168" y="19459"/>
                          <a:pt x="12281" y="20365"/>
                          <a:pt x="12224" y="20665"/>
                        </a:cubicBezTo>
                        <a:cubicBezTo>
                          <a:pt x="12224" y="20762"/>
                          <a:pt x="12168" y="20830"/>
                          <a:pt x="12112" y="20898"/>
                        </a:cubicBezTo>
                        <a:cubicBezTo>
                          <a:pt x="12112" y="20965"/>
                          <a:pt x="12055" y="20999"/>
                          <a:pt x="12112" y="21067"/>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29" name="Shape 3574">
                    <a:extLst>
                      <a:ext uri="{FF2B5EF4-FFF2-40B4-BE49-F238E27FC236}">
                        <a16:creationId xmlns:a16="http://schemas.microsoft.com/office/drawing/2014/main" id="{22639356-A1F2-4D0D-857E-C3562C1337F7}"/>
                      </a:ext>
                    </a:extLst>
                  </p:cNvPr>
                  <p:cNvSpPr/>
                  <p:nvPr/>
                </p:nvSpPr>
                <p:spPr>
                  <a:xfrm>
                    <a:off x="1855653" y="4334768"/>
                    <a:ext cx="1756788" cy="2064801"/>
                  </a:xfrm>
                  <a:custGeom>
                    <a:avLst/>
                    <a:gdLst/>
                    <a:ahLst/>
                    <a:cxnLst>
                      <a:cxn ang="0">
                        <a:pos x="wd2" y="hd2"/>
                      </a:cxn>
                      <a:cxn ang="5400000">
                        <a:pos x="wd2" y="hd2"/>
                      </a:cxn>
                      <a:cxn ang="10800000">
                        <a:pos x="wd2" y="hd2"/>
                      </a:cxn>
                      <a:cxn ang="16200000">
                        <a:pos x="wd2" y="hd2"/>
                      </a:cxn>
                    </a:cxnLst>
                    <a:rect l="0" t="0" r="r" b="b"/>
                    <a:pathLst>
                      <a:path w="21421" h="21600" extrusionOk="0">
                        <a:moveTo>
                          <a:pt x="6241" y="59"/>
                        </a:moveTo>
                        <a:cubicBezTo>
                          <a:pt x="6241" y="0"/>
                          <a:pt x="6241" y="0"/>
                          <a:pt x="6241" y="0"/>
                        </a:cubicBezTo>
                        <a:cubicBezTo>
                          <a:pt x="6173" y="0"/>
                          <a:pt x="6105" y="0"/>
                          <a:pt x="6105" y="0"/>
                        </a:cubicBezTo>
                        <a:cubicBezTo>
                          <a:pt x="5968" y="0"/>
                          <a:pt x="5968" y="0"/>
                          <a:pt x="5900" y="0"/>
                        </a:cubicBezTo>
                        <a:cubicBezTo>
                          <a:pt x="5831" y="0"/>
                          <a:pt x="5831" y="0"/>
                          <a:pt x="5831" y="0"/>
                        </a:cubicBezTo>
                        <a:cubicBezTo>
                          <a:pt x="5831" y="117"/>
                          <a:pt x="5089" y="2718"/>
                          <a:pt x="4952" y="2953"/>
                        </a:cubicBezTo>
                        <a:cubicBezTo>
                          <a:pt x="4884" y="3187"/>
                          <a:pt x="4824" y="3187"/>
                          <a:pt x="4483" y="3356"/>
                        </a:cubicBezTo>
                        <a:cubicBezTo>
                          <a:pt x="4141" y="3532"/>
                          <a:pt x="4278" y="3246"/>
                          <a:pt x="4141" y="3011"/>
                        </a:cubicBezTo>
                        <a:cubicBezTo>
                          <a:pt x="3945" y="2718"/>
                          <a:pt x="3740" y="2718"/>
                          <a:pt x="3202" y="2777"/>
                        </a:cubicBezTo>
                        <a:cubicBezTo>
                          <a:pt x="2724" y="2777"/>
                          <a:pt x="2929" y="3011"/>
                          <a:pt x="2997" y="3246"/>
                        </a:cubicBezTo>
                        <a:cubicBezTo>
                          <a:pt x="3065" y="3473"/>
                          <a:pt x="3065" y="3590"/>
                          <a:pt x="2997" y="3707"/>
                        </a:cubicBezTo>
                        <a:cubicBezTo>
                          <a:pt x="2860" y="3825"/>
                          <a:pt x="2860" y="3993"/>
                          <a:pt x="2929" y="4345"/>
                        </a:cubicBezTo>
                        <a:cubicBezTo>
                          <a:pt x="2997" y="4689"/>
                          <a:pt x="2664" y="4631"/>
                          <a:pt x="2664" y="4982"/>
                        </a:cubicBezTo>
                        <a:cubicBezTo>
                          <a:pt x="2664" y="5385"/>
                          <a:pt x="2792" y="5444"/>
                          <a:pt x="2860" y="5847"/>
                        </a:cubicBezTo>
                        <a:cubicBezTo>
                          <a:pt x="2860" y="6257"/>
                          <a:pt x="2664" y="6140"/>
                          <a:pt x="2459" y="6309"/>
                        </a:cubicBezTo>
                        <a:cubicBezTo>
                          <a:pt x="2254" y="6484"/>
                          <a:pt x="2459" y="6660"/>
                          <a:pt x="2323" y="7005"/>
                        </a:cubicBezTo>
                        <a:cubicBezTo>
                          <a:pt x="2254" y="7298"/>
                          <a:pt x="2459" y="7298"/>
                          <a:pt x="2596" y="7532"/>
                        </a:cubicBezTo>
                        <a:cubicBezTo>
                          <a:pt x="2792" y="7818"/>
                          <a:pt x="2860" y="7935"/>
                          <a:pt x="2929" y="8111"/>
                        </a:cubicBezTo>
                        <a:cubicBezTo>
                          <a:pt x="2929" y="8280"/>
                          <a:pt x="3134" y="8748"/>
                          <a:pt x="3338" y="8858"/>
                        </a:cubicBezTo>
                        <a:cubicBezTo>
                          <a:pt x="3535" y="8976"/>
                          <a:pt x="3603" y="9210"/>
                          <a:pt x="3467" y="9386"/>
                        </a:cubicBezTo>
                        <a:cubicBezTo>
                          <a:pt x="3398" y="9554"/>
                          <a:pt x="3270" y="9496"/>
                          <a:pt x="2929" y="9613"/>
                        </a:cubicBezTo>
                        <a:cubicBezTo>
                          <a:pt x="2664" y="9789"/>
                          <a:pt x="2459" y="10082"/>
                          <a:pt x="2118" y="10250"/>
                        </a:cubicBezTo>
                        <a:cubicBezTo>
                          <a:pt x="1785" y="10426"/>
                          <a:pt x="2049" y="10653"/>
                          <a:pt x="1981" y="11005"/>
                        </a:cubicBezTo>
                        <a:cubicBezTo>
                          <a:pt x="1921" y="11350"/>
                          <a:pt x="1511" y="11818"/>
                          <a:pt x="1375" y="11987"/>
                        </a:cubicBezTo>
                        <a:cubicBezTo>
                          <a:pt x="1315" y="12104"/>
                          <a:pt x="974" y="12046"/>
                          <a:pt x="837" y="12280"/>
                        </a:cubicBezTo>
                        <a:cubicBezTo>
                          <a:pt x="700" y="12507"/>
                          <a:pt x="974" y="12566"/>
                          <a:pt x="974" y="12859"/>
                        </a:cubicBezTo>
                        <a:cubicBezTo>
                          <a:pt x="905" y="13145"/>
                          <a:pt x="837" y="12976"/>
                          <a:pt x="837" y="13203"/>
                        </a:cubicBezTo>
                        <a:cubicBezTo>
                          <a:pt x="769" y="13379"/>
                          <a:pt x="1042" y="13262"/>
                          <a:pt x="1238" y="13379"/>
                        </a:cubicBezTo>
                        <a:cubicBezTo>
                          <a:pt x="1443" y="13496"/>
                          <a:pt x="1443" y="13496"/>
                          <a:pt x="1511" y="13782"/>
                        </a:cubicBezTo>
                        <a:cubicBezTo>
                          <a:pt x="1511" y="14075"/>
                          <a:pt x="1178" y="13958"/>
                          <a:pt x="1178" y="14192"/>
                        </a:cubicBezTo>
                        <a:cubicBezTo>
                          <a:pt x="1178" y="14361"/>
                          <a:pt x="837" y="14420"/>
                          <a:pt x="700" y="14420"/>
                        </a:cubicBezTo>
                        <a:cubicBezTo>
                          <a:pt x="564" y="14420"/>
                          <a:pt x="436" y="14420"/>
                          <a:pt x="367" y="14420"/>
                        </a:cubicBezTo>
                        <a:cubicBezTo>
                          <a:pt x="367" y="14537"/>
                          <a:pt x="231" y="14654"/>
                          <a:pt x="94" y="14771"/>
                        </a:cubicBezTo>
                        <a:cubicBezTo>
                          <a:pt x="-179" y="14881"/>
                          <a:pt x="231" y="15174"/>
                          <a:pt x="231" y="15174"/>
                        </a:cubicBezTo>
                        <a:cubicBezTo>
                          <a:pt x="11970" y="20911"/>
                          <a:pt x="11970" y="20911"/>
                          <a:pt x="11970" y="20911"/>
                        </a:cubicBezTo>
                        <a:cubicBezTo>
                          <a:pt x="11970" y="20911"/>
                          <a:pt x="13729" y="21028"/>
                          <a:pt x="14198" y="21138"/>
                        </a:cubicBezTo>
                        <a:cubicBezTo>
                          <a:pt x="14471" y="21256"/>
                          <a:pt x="16631" y="21431"/>
                          <a:pt x="18518" y="21600"/>
                        </a:cubicBezTo>
                        <a:cubicBezTo>
                          <a:pt x="21421" y="2081"/>
                          <a:pt x="21421" y="2081"/>
                          <a:pt x="21421" y="2081"/>
                        </a:cubicBezTo>
                        <a:cubicBezTo>
                          <a:pt x="12849" y="1216"/>
                          <a:pt x="7658" y="286"/>
                          <a:pt x="6241" y="59"/>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30" name="Shape 3575">
                    <a:extLst>
                      <a:ext uri="{FF2B5EF4-FFF2-40B4-BE49-F238E27FC236}">
                        <a16:creationId xmlns:a16="http://schemas.microsoft.com/office/drawing/2014/main" id="{1F8F9460-5D82-4F29-AFA3-2D18AE4B6D83}"/>
                      </a:ext>
                    </a:extLst>
                  </p:cNvPr>
                  <p:cNvSpPr/>
                  <p:nvPr/>
                </p:nvSpPr>
                <p:spPr>
                  <a:xfrm>
                    <a:off x="1853299" y="4328595"/>
                    <a:ext cx="1765319" cy="2070975"/>
                  </a:xfrm>
                  <a:custGeom>
                    <a:avLst/>
                    <a:gdLst/>
                    <a:ahLst/>
                    <a:cxnLst>
                      <a:cxn ang="0">
                        <a:pos x="wd2" y="hd2"/>
                      </a:cxn>
                      <a:cxn ang="5400000">
                        <a:pos x="wd2" y="hd2"/>
                      </a:cxn>
                      <a:cxn ang="10800000">
                        <a:pos x="wd2" y="hd2"/>
                      </a:cxn>
                      <a:cxn ang="16200000">
                        <a:pos x="wd2" y="hd2"/>
                      </a:cxn>
                    </a:cxnLst>
                    <a:rect l="0" t="0" r="r" b="b"/>
                    <a:pathLst>
                      <a:path w="21600" h="21600" extrusionOk="0">
                        <a:moveTo>
                          <a:pt x="18620" y="21600"/>
                        </a:moveTo>
                        <a:cubicBezTo>
                          <a:pt x="18080" y="21549"/>
                          <a:pt x="17609" y="21490"/>
                          <a:pt x="17069" y="21490"/>
                        </a:cubicBezTo>
                        <a:cubicBezTo>
                          <a:pt x="15639" y="21373"/>
                          <a:pt x="14491" y="21257"/>
                          <a:pt x="14286" y="21198"/>
                        </a:cubicBezTo>
                        <a:cubicBezTo>
                          <a:pt x="13815" y="21081"/>
                          <a:pt x="12050" y="20913"/>
                          <a:pt x="12050" y="20913"/>
                        </a:cubicBezTo>
                        <a:cubicBezTo>
                          <a:pt x="274" y="15192"/>
                          <a:pt x="274" y="15192"/>
                          <a:pt x="274" y="15192"/>
                        </a:cubicBezTo>
                        <a:cubicBezTo>
                          <a:pt x="206" y="15192"/>
                          <a:pt x="0" y="15016"/>
                          <a:pt x="0" y="14899"/>
                        </a:cubicBezTo>
                        <a:cubicBezTo>
                          <a:pt x="0" y="14848"/>
                          <a:pt x="69" y="14790"/>
                          <a:pt x="137" y="14731"/>
                        </a:cubicBezTo>
                        <a:cubicBezTo>
                          <a:pt x="274" y="14614"/>
                          <a:pt x="411" y="14556"/>
                          <a:pt x="343" y="14497"/>
                        </a:cubicBezTo>
                        <a:cubicBezTo>
                          <a:pt x="343" y="14439"/>
                          <a:pt x="343" y="14439"/>
                          <a:pt x="343" y="14439"/>
                        </a:cubicBezTo>
                        <a:cubicBezTo>
                          <a:pt x="480" y="14439"/>
                          <a:pt x="608" y="14381"/>
                          <a:pt x="745" y="14381"/>
                        </a:cubicBezTo>
                        <a:cubicBezTo>
                          <a:pt x="814" y="14381"/>
                          <a:pt x="1156" y="14381"/>
                          <a:pt x="1225" y="14212"/>
                        </a:cubicBezTo>
                        <a:cubicBezTo>
                          <a:pt x="1225" y="14096"/>
                          <a:pt x="1285" y="14037"/>
                          <a:pt x="1362" y="14037"/>
                        </a:cubicBezTo>
                        <a:cubicBezTo>
                          <a:pt x="1422" y="13979"/>
                          <a:pt x="1490" y="13979"/>
                          <a:pt x="1490" y="13803"/>
                        </a:cubicBezTo>
                        <a:cubicBezTo>
                          <a:pt x="1490" y="13518"/>
                          <a:pt x="1422" y="13518"/>
                          <a:pt x="1285" y="13401"/>
                        </a:cubicBezTo>
                        <a:cubicBezTo>
                          <a:pt x="1156" y="13401"/>
                          <a:pt x="1088" y="13401"/>
                          <a:pt x="1019" y="13401"/>
                        </a:cubicBezTo>
                        <a:cubicBezTo>
                          <a:pt x="951" y="13343"/>
                          <a:pt x="814" y="13343"/>
                          <a:pt x="814" y="13226"/>
                        </a:cubicBezTo>
                        <a:cubicBezTo>
                          <a:pt x="814" y="13116"/>
                          <a:pt x="882" y="13116"/>
                          <a:pt x="882" y="13051"/>
                        </a:cubicBezTo>
                        <a:cubicBezTo>
                          <a:pt x="951" y="13051"/>
                          <a:pt x="951" y="12999"/>
                          <a:pt x="951" y="12883"/>
                        </a:cubicBezTo>
                        <a:cubicBezTo>
                          <a:pt x="951" y="12766"/>
                          <a:pt x="951" y="12707"/>
                          <a:pt x="882" y="12590"/>
                        </a:cubicBezTo>
                        <a:cubicBezTo>
                          <a:pt x="814" y="12481"/>
                          <a:pt x="745" y="12422"/>
                          <a:pt x="814" y="12305"/>
                        </a:cubicBezTo>
                        <a:cubicBezTo>
                          <a:pt x="951" y="12130"/>
                          <a:pt x="1088" y="12130"/>
                          <a:pt x="1156" y="12071"/>
                        </a:cubicBezTo>
                        <a:cubicBezTo>
                          <a:pt x="1285" y="12071"/>
                          <a:pt x="1362" y="12013"/>
                          <a:pt x="1422" y="11955"/>
                        </a:cubicBezTo>
                        <a:cubicBezTo>
                          <a:pt x="1422" y="11955"/>
                          <a:pt x="1490" y="11896"/>
                          <a:pt x="1490" y="11845"/>
                        </a:cubicBezTo>
                        <a:cubicBezTo>
                          <a:pt x="1696" y="11611"/>
                          <a:pt x="1970" y="11268"/>
                          <a:pt x="2030" y="11034"/>
                        </a:cubicBezTo>
                        <a:cubicBezTo>
                          <a:pt x="2030" y="10858"/>
                          <a:pt x="2030" y="10800"/>
                          <a:pt x="1970" y="10683"/>
                        </a:cubicBezTo>
                        <a:cubicBezTo>
                          <a:pt x="1970" y="10515"/>
                          <a:pt x="1970" y="10340"/>
                          <a:pt x="2167" y="10223"/>
                        </a:cubicBezTo>
                        <a:cubicBezTo>
                          <a:pt x="2372" y="10164"/>
                          <a:pt x="2441" y="10047"/>
                          <a:pt x="2578" y="9938"/>
                        </a:cubicBezTo>
                        <a:cubicBezTo>
                          <a:pt x="2715" y="9821"/>
                          <a:pt x="2843" y="9704"/>
                          <a:pt x="2980" y="9645"/>
                        </a:cubicBezTo>
                        <a:cubicBezTo>
                          <a:pt x="3118" y="9587"/>
                          <a:pt x="3255" y="9529"/>
                          <a:pt x="3323" y="9529"/>
                        </a:cubicBezTo>
                        <a:cubicBezTo>
                          <a:pt x="3392" y="9470"/>
                          <a:pt x="3452" y="9470"/>
                          <a:pt x="3520" y="9419"/>
                        </a:cubicBezTo>
                        <a:cubicBezTo>
                          <a:pt x="3520" y="9360"/>
                          <a:pt x="3589" y="9244"/>
                          <a:pt x="3520" y="9127"/>
                        </a:cubicBezTo>
                        <a:cubicBezTo>
                          <a:pt x="3520" y="9010"/>
                          <a:pt x="3452" y="8951"/>
                          <a:pt x="3323" y="8893"/>
                        </a:cubicBezTo>
                        <a:cubicBezTo>
                          <a:pt x="3118" y="8834"/>
                          <a:pt x="2980" y="8316"/>
                          <a:pt x="2912" y="8147"/>
                        </a:cubicBezTo>
                        <a:cubicBezTo>
                          <a:pt x="2912" y="7972"/>
                          <a:pt x="2843" y="7914"/>
                          <a:pt x="2715" y="7738"/>
                        </a:cubicBezTo>
                        <a:cubicBezTo>
                          <a:pt x="2715" y="7738"/>
                          <a:pt x="2715" y="7680"/>
                          <a:pt x="2646" y="7629"/>
                        </a:cubicBezTo>
                        <a:cubicBezTo>
                          <a:pt x="2578" y="7512"/>
                          <a:pt x="2509" y="7453"/>
                          <a:pt x="2509" y="7395"/>
                        </a:cubicBezTo>
                        <a:cubicBezTo>
                          <a:pt x="2372" y="7336"/>
                          <a:pt x="2304" y="7219"/>
                          <a:pt x="2372" y="6986"/>
                        </a:cubicBezTo>
                        <a:cubicBezTo>
                          <a:pt x="2372" y="6876"/>
                          <a:pt x="2372" y="6759"/>
                          <a:pt x="2372" y="6701"/>
                        </a:cubicBezTo>
                        <a:cubicBezTo>
                          <a:pt x="2372" y="6525"/>
                          <a:pt x="2372" y="6467"/>
                          <a:pt x="2509" y="6350"/>
                        </a:cubicBezTo>
                        <a:cubicBezTo>
                          <a:pt x="2578" y="6299"/>
                          <a:pt x="2646" y="6240"/>
                          <a:pt x="2715" y="6240"/>
                        </a:cubicBezTo>
                        <a:cubicBezTo>
                          <a:pt x="2843" y="6182"/>
                          <a:pt x="2912" y="6123"/>
                          <a:pt x="2843" y="5890"/>
                        </a:cubicBezTo>
                        <a:cubicBezTo>
                          <a:pt x="2843" y="5722"/>
                          <a:pt x="2775" y="5605"/>
                          <a:pt x="2775" y="5488"/>
                        </a:cubicBezTo>
                        <a:cubicBezTo>
                          <a:pt x="2715" y="5371"/>
                          <a:pt x="2646" y="5254"/>
                          <a:pt x="2646" y="5027"/>
                        </a:cubicBezTo>
                        <a:cubicBezTo>
                          <a:pt x="2646" y="4852"/>
                          <a:pt x="2775" y="4794"/>
                          <a:pt x="2843" y="4735"/>
                        </a:cubicBezTo>
                        <a:cubicBezTo>
                          <a:pt x="2912" y="4618"/>
                          <a:pt x="2980" y="4567"/>
                          <a:pt x="2912" y="4392"/>
                        </a:cubicBezTo>
                        <a:cubicBezTo>
                          <a:pt x="2843" y="4041"/>
                          <a:pt x="2912" y="3873"/>
                          <a:pt x="3049" y="3756"/>
                        </a:cubicBezTo>
                        <a:cubicBezTo>
                          <a:pt x="3118" y="3639"/>
                          <a:pt x="3049" y="3581"/>
                          <a:pt x="2980" y="3347"/>
                        </a:cubicBezTo>
                        <a:cubicBezTo>
                          <a:pt x="2980" y="3296"/>
                          <a:pt x="2980" y="3296"/>
                          <a:pt x="2980" y="3296"/>
                        </a:cubicBezTo>
                        <a:cubicBezTo>
                          <a:pt x="2980" y="3237"/>
                          <a:pt x="2980" y="3237"/>
                          <a:pt x="2980" y="3179"/>
                        </a:cubicBezTo>
                        <a:cubicBezTo>
                          <a:pt x="2912" y="3062"/>
                          <a:pt x="2843" y="2945"/>
                          <a:pt x="2912" y="2886"/>
                        </a:cubicBezTo>
                        <a:cubicBezTo>
                          <a:pt x="2980" y="2828"/>
                          <a:pt x="3118" y="2769"/>
                          <a:pt x="3255" y="2769"/>
                        </a:cubicBezTo>
                        <a:cubicBezTo>
                          <a:pt x="3392" y="2769"/>
                          <a:pt x="3520" y="2769"/>
                          <a:pt x="3589" y="2769"/>
                        </a:cubicBezTo>
                        <a:cubicBezTo>
                          <a:pt x="3863" y="2769"/>
                          <a:pt x="4068" y="2828"/>
                          <a:pt x="4197" y="3003"/>
                        </a:cubicBezTo>
                        <a:cubicBezTo>
                          <a:pt x="4265" y="3120"/>
                          <a:pt x="4265" y="3237"/>
                          <a:pt x="4334" y="3296"/>
                        </a:cubicBezTo>
                        <a:cubicBezTo>
                          <a:pt x="4334" y="3405"/>
                          <a:pt x="4334" y="3405"/>
                          <a:pt x="4402" y="3405"/>
                        </a:cubicBezTo>
                        <a:cubicBezTo>
                          <a:pt x="4402" y="3405"/>
                          <a:pt x="4471" y="3405"/>
                          <a:pt x="4539" y="3347"/>
                        </a:cubicBezTo>
                        <a:cubicBezTo>
                          <a:pt x="4608" y="3347"/>
                          <a:pt x="4608" y="3347"/>
                          <a:pt x="4608" y="3347"/>
                        </a:cubicBezTo>
                        <a:cubicBezTo>
                          <a:pt x="4882" y="3179"/>
                          <a:pt x="4942" y="3179"/>
                          <a:pt x="5010" y="3003"/>
                        </a:cubicBezTo>
                        <a:cubicBezTo>
                          <a:pt x="5147" y="2769"/>
                          <a:pt x="5824" y="175"/>
                          <a:pt x="5824" y="58"/>
                        </a:cubicBezTo>
                        <a:cubicBezTo>
                          <a:pt x="5824" y="0"/>
                          <a:pt x="5824" y="0"/>
                          <a:pt x="5892" y="0"/>
                        </a:cubicBezTo>
                        <a:lnTo>
                          <a:pt x="5961" y="0"/>
                        </a:lnTo>
                        <a:cubicBezTo>
                          <a:pt x="6030" y="0"/>
                          <a:pt x="6030" y="0"/>
                          <a:pt x="6167" y="58"/>
                        </a:cubicBezTo>
                        <a:cubicBezTo>
                          <a:pt x="6235" y="58"/>
                          <a:pt x="6235" y="58"/>
                          <a:pt x="6304" y="58"/>
                        </a:cubicBezTo>
                        <a:cubicBezTo>
                          <a:pt x="6432" y="117"/>
                          <a:pt x="6638" y="117"/>
                          <a:pt x="6912" y="175"/>
                        </a:cubicBezTo>
                        <a:cubicBezTo>
                          <a:pt x="9010" y="519"/>
                          <a:pt x="13883" y="1330"/>
                          <a:pt x="21531" y="2134"/>
                        </a:cubicBezTo>
                        <a:cubicBezTo>
                          <a:pt x="21600" y="2134"/>
                          <a:pt x="21600" y="2134"/>
                          <a:pt x="21600" y="2134"/>
                        </a:cubicBezTo>
                        <a:cubicBezTo>
                          <a:pt x="18620" y="21600"/>
                          <a:pt x="18620" y="21600"/>
                          <a:pt x="18620" y="21600"/>
                        </a:cubicBezTo>
                        <a:lnTo>
                          <a:pt x="12050" y="20855"/>
                        </a:lnTo>
                        <a:cubicBezTo>
                          <a:pt x="12187" y="20913"/>
                          <a:pt x="13883" y="21030"/>
                          <a:pt x="14286" y="21140"/>
                        </a:cubicBezTo>
                        <a:cubicBezTo>
                          <a:pt x="14491" y="21198"/>
                          <a:pt x="15708" y="21315"/>
                          <a:pt x="17069" y="21432"/>
                        </a:cubicBezTo>
                        <a:cubicBezTo>
                          <a:pt x="17609" y="21490"/>
                          <a:pt x="18080" y="21490"/>
                          <a:pt x="18551" y="21549"/>
                        </a:cubicBezTo>
                        <a:cubicBezTo>
                          <a:pt x="21531" y="2192"/>
                          <a:pt x="21531" y="2192"/>
                          <a:pt x="21531" y="2192"/>
                        </a:cubicBezTo>
                        <a:cubicBezTo>
                          <a:pt x="13815" y="1388"/>
                          <a:pt x="8941" y="577"/>
                          <a:pt x="6912" y="234"/>
                        </a:cubicBezTo>
                        <a:cubicBezTo>
                          <a:pt x="6638" y="175"/>
                          <a:pt x="6432" y="117"/>
                          <a:pt x="6304" y="117"/>
                        </a:cubicBezTo>
                        <a:cubicBezTo>
                          <a:pt x="6098" y="117"/>
                          <a:pt x="6098" y="117"/>
                          <a:pt x="6098" y="117"/>
                        </a:cubicBezTo>
                        <a:cubicBezTo>
                          <a:pt x="6030" y="58"/>
                          <a:pt x="5961" y="58"/>
                          <a:pt x="5961" y="58"/>
                        </a:cubicBezTo>
                        <a:lnTo>
                          <a:pt x="5892" y="58"/>
                        </a:lnTo>
                        <a:cubicBezTo>
                          <a:pt x="5892" y="343"/>
                          <a:pt x="5147" y="2828"/>
                          <a:pt x="5079" y="3003"/>
                        </a:cubicBezTo>
                        <a:cubicBezTo>
                          <a:pt x="4942" y="3237"/>
                          <a:pt x="4882" y="3237"/>
                          <a:pt x="4608" y="3405"/>
                        </a:cubicBezTo>
                        <a:cubicBezTo>
                          <a:pt x="4539" y="3405"/>
                          <a:pt x="4539" y="3405"/>
                          <a:pt x="4539" y="3405"/>
                        </a:cubicBezTo>
                        <a:cubicBezTo>
                          <a:pt x="4471" y="3464"/>
                          <a:pt x="4471" y="3464"/>
                          <a:pt x="4402" y="3464"/>
                        </a:cubicBezTo>
                        <a:cubicBezTo>
                          <a:pt x="4265" y="3464"/>
                          <a:pt x="4265" y="3405"/>
                          <a:pt x="4265" y="3296"/>
                        </a:cubicBezTo>
                        <a:cubicBezTo>
                          <a:pt x="4197" y="3237"/>
                          <a:pt x="4197" y="3120"/>
                          <a:pt x="4137" y="3062"/>
                        </a:cubicBezTo>
                        <a:cubicBezTo>
                          <a:pt x="4000" y="2886"/>
                          <a:pt x="3863" y="2828"/>
                          <a:pt x="3589" y="2828"/>
                        </a:cubicBezTo>
                        <a:cubicBezTo>
                          <a:pt x="3520" y="2828"/>
                          <a:pt x="3392" y="2828"/>
                          <a:pt x="3255" y="2828"/>
                        </a:cubicBezTo>
                        <a:cubicBezTo>
                          <a:pt x="3118" y="2828"/>
                          <a:pt x="3049" y="2886"/>
                          <a:pt x="2980" y="2945"/>
                        </a:cubicBezTo>
                        <a:cubicBezTo>
                          <a:pt x="2912" y="3003"/>
                          <a:pt x="2980" y="3062"/>
                          <a:pt x="2980" y="3179"/>
                        </a:cubicBezTo>
                        <a:cubicBezTo>
                          <a:pt x="3049" y="3179"/>
                          <a:pt x="3049" y="3237"/>
                          <a:pt x="3049" y="3296"/>
                        </a:cubicBezTo>
                        <a:cubicBezTo>
                          <a:pt x="3049" y="3347"/>
                          <a:pt x="3049" y="3347"/>
                          <a:pt x="3049" y="3347"/>
                        </a:cubicBezTo>
                        <a:cubicBezTo>
                          <a:pt x="3118" y="3581"/>
                          <a:pt x="3186" y="3697"/>
                          <a:pt x="3049" y="3814"/>
                        </a:cubicBezTo>
                        <a:cubicBezTo>
                          <a:pt x="2980" y="3873"/>
                          <a:pt x="2912" y="4041"/>
                          <a:pt x="2980" y="4392"/>
                        </a:cubicBezTo>
                        <a:cubicBezTo>
                          <a:pt x="3049" y="4618"/>
                          <a:pt x="2912" y="4677"/>
                          <a:pt x="2843" y="4735"/>
                        </a:cubicBezTo>
                        <a:cubicBezTo>
                          <a:pt x="2775" y="4852"/>
                          <a:pt x="2715" y="4910"/>
                          <a:pt x="2715" y="5027"/>
                        </a:cubicBezTo>
                        <a:cubicBezTo>
                          <a:pt x="2715" y="5254"/>
                          <a:pt x="2775" y="5371"/>
                          <a:pt x="2843" y="5488"/>
                        </a:cubicBezTo>
                        <a:cubicBezTo>
                          <a:pt x="2843" y="5605"/>
                          <a:pt x="2912" y="5722"/>
                          <a:pt x="2912" y="5890"/>
                        </a:cubicBezTo>
                        <a:cubicBezTo>
                          <a:pt x="2980" y="6123"/>
                          <a:pt x="2843" y="6182"/>
                          <a:pt x="2715" y="6240"/>
                        </a:cubicBezTo>
                        <a:cubicBezTo>
                          <a:pt x="2715" y="6299"/>
                          <a:pt x="2646" y="6299"/>
                          <a:pt x="2578" y="6350"/>
                        </a:cubicBezTo>
                        <a:cubicBezTo>
                          <a:pt x="2441" y="6467"/>
                          <a:pt x="2441" y="6584"/>
                          <a:pt x="2441" y="6701"/>
                        </a:cubicBezTo>
                        <a:cubicBezTo>
                          <a:pt x="2441" y="6759"/>
                          <a:pt x="2441" y="6876"/>
                          <a:pt x="2441" y="7044"/>
                        </a:cubicBezTo>
                        <a:cubicBezTo>
                          <a:pt x="2372" y="7219"/>
                          <a:pt x="2441" y="7278"/>
                          <a:pt x="2509" y="7395"/>
                        </a:cubicBezTo>
                        <a:cubicBezTo>
                          <a:pt x="2578" y="7453"/>
                          <a:pt x="2646" y="7512"/>
                          <a:pt x="2715" y="7570"/>
                        </a:cubicBezTo>
                        <a:cubicBezTo>
                          <a:pt x="2715" y="7629"/>
                          <a:pt x="2775" y="7680"/>
                          <a:pt x="2775" y="7738"/>
                        </a:cubicBezTo>
                        <a:cubicBezTo>
                          <a:pt x="2912" y="7855"/>
                          <a:pt x="2980" y="7972"/>
                          <a:pt x="2980" y="8147"/>
                        </a:cubicBezTo>
                        <a:cubicBezTo>
                          <a:pt x="2980" y="8316"/>
                          <a:pt x="3186" y="8783"/>
                          <a:pt x="3392" y="8893"/>
                        </a:cubicBezTo>
                        <a:cubicBezTo>
                          <a:pt x="3452" y="8893"/>
                          <a:pt x="3589" y="9010"/>
                          <a:pt x="3589" y="9127"/>
                        </a:cubicBezTo>
                        <a:cubicBezTo>
                          <a:pt x="3657" y="9244"/>
                          <a:pt x="3589" y="9360"/>
                          <a:pt x="3589" y="9419"/>
                        </a:cubicBezTo>
                        <a:cubicBezTo>
                          <a:pt x="3520" y="9529"/>
                          <a:pt x="3392" y="9529"/>
                          <a:pt x="3323" y="9587"/>
                        </a:cubicBezTo>
                        <a:cubicBezTo>
                          <a:pt x="3255" y="9587"/>
                          <a:pt x="3118" y="9645"/>
                          <a:pt x="3049" y="9704"/>
                        </a:cubicBezTo>
                        <a:cubicBezTo>
                          <a:pt x="2843" y="9762"/>
                          <a:pt x="2775" y="9879"/>
                          <a:pt x="2646" y="9996"/>
                        </a:cubicBezTo>
                        <a:cubicBezTo>
                          <a:pt x="2509" y="10113"/>
                          <a:pt x="2372" y="10223"/>
                          <a:pt x="2167" y="10281"/>
                        </a:cubicBezTo>
                        <a:cubicBezTo>
                          <a:pt x="2030" y="10398"/>
                          <a:pt x="2030" y="10515"/>
                          <a:pt x="2030" y="10683"/>
                        </a:cubicBezTo>
                        <a:cubicBezTo>
                          <a:pt x="2098" y="10742"/>
                          <a:pt x="2098" y="10858"/>
                          <a:pt x="2098" y="11034"/>
                        </a:cubicBezTo>
                        <a:cubicBezTo>
                          <a:pt x="2030" y="11319"/>
                          <a:pt x="1696" y="11670"/>
                          <a:pt x="1559" y="11896"/>
                        </a:cubicBezTo>
                        <a:cubicBezTo>
                          <a:pt x="1490" y="11955"/>
                          <a:pt x="1490" y="11955"/>
                          <a:pt x="1490" y="12013"/>
                        </a:cubicBezTo>
                        <a:cubicBezTo>
                          <a:pt x="1422" y="12071"/>
                          <a:pt x="1285" y="12130"/>
                          <a:pt x="1225" y="12130"/>
                        </a:cubicBezTo>
                        <a:cubicBezTo>
                          <a:pt x="1088" y="12188"/>
                          <a:pt x="951" y="12188"/>
                          <a:pt x="882" y="12305"/>
                        </a:cubicBezTo>
                        <a:cubicBezTo>
                          <a:pt x="814" y="12422"/>
                          <a:pt x="882" y="12481"/>
                          <a:pt x="951" y="12590"/>
                        </a:cubicBezTo>
                        <a:cubicBezTo>
                          <a:pt x="1019" y="12649"/>
                          <a:pt x="1019" y="12766"/>
                          <a:pt x="1019" y="12883"/>
                        </a:cubicBezTo>
                        <a:cubicBezTo>
                          <a:pt x="1019" y="13051"/>
                          <a:pt x="951" y="13051"/>
                          <a:pt x="951" y="13116"/>
                        </a:cubicBezTo>
                        <a:cubicBezTo>
                          <a:pt x="882" y="13116"/>
                          <a:pt x="882" y="13116"/>
                          <a:pt x="882" y="13226"/>
                        </a:cubicBezTo>
                        <a:cubicBezTo>
                          <a:pt x="882" y="13284"/>
                          <a:pt x="951" y="13343"/>
                          <a:pt x="1019" y="13343"/>
                        </a:cubicBezTo>
                        <a:cubicBezTo>
                          <a:pt x="1088" y="13343"/>
                          <a:pt x="1225" y="13343"/>
                          <a:pt x="1285" y="13401"/>
                        </a:cubicBezTo>
                        <a:cubicBezTo>
                          <a:pt x="1490" y="13460"/>
                          <a:pt x="1490" y="13518"/>
                          <a:pt x="1559" y="13803"/>
                        </a:cubicBezTo>
                        <a:cubicBezTo>
                          <a:pt x="1559" y="13979"/>
                          <a:pt x="1490" y="14037"/>
                          <a:pt x="1422" y="14037"/>
                        </a:cubicBezTo>
                        <a:cubicBezTo>
                          <a:pt x="1362" y="14096"/>
                          <a:pt x="1285" y="14096"/>
                          <a:pt x="1285" y="14212"/>
                        </a:cubicBezTo>
                        <a:cubicBezTo>
                          <a:pt x="1225" y="14439"/>
                          <a:pt x="814" y="14439"/>
                          <a:pt x="745" y="14439"/>
                        </a:cubicBezTo>
                        <a:cubicBezTo>
                          <a:pt x="608" y="14439"/>
                          <a:pt x="548" y="14439"/>
                          <a:pt x="411" y="14497"/>
                        </a:cubicBezTo>
                        <a:cubicBezTo>
                          <a:pt x="480" y="14556"/>
                          <a:pt x="343" y="14673"/>
                          <a:pt x="137" y="14790"/>
                        </a:cubicBezTo>
                        <a:cubicBezTo>
                          <a:pt x="137" y="14848"/>
                          <a:pt x="69" y="14848"/>
                          <a:pt x="69" y="14899"/>
                        </a:cubicBezTo>
                        <a:cubicBezTo>
                          <a:pt x="69" y="15016"/>
                          <a:pt x="274" y="15133"/>
                          <a:pt x="274" y="15133"/>
                        </a:cubicBezTo>
                        <a:cubicBezTo>
                          <a:pt x="12050" y="20855"/>
                          <a:pt x="12050" y="20855"/>
                          <a:pt x="12050" y="20855"/>
                        </a:cubicBezTo>
                        <a:lnTo>
                          <a:pt x="18620" y="21600"/>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31" name="Shape 3576">
                    <a:extLst>
                      <a:ext uri="{FF2B5EF4-FFF2-40B4-BE49-F238E27FC236}">
                        <a16:creationId xmlns:a16="http://schemas.microsoft.com/office/drawing/2014/main" id="{99FBA02C-3D39-4499-A9D0-6137F9215776}"/>
                      </a:ext>
                    </a:extLst>
                  </p:cNvPr>
                  <p:cNvSpPr/>
                  <p:nvPr/>
                </p:nvSpPr>
                <p:spPr>
                  <a:xfrm>
                    <a:off x="3613141" y="3204765"/>
                    <a:ext cx="1905306" cy="1487448"/>
                  </a:xfrm>
                  <a:custGeom>
                    <a:avLst/>
                    <a:gdLst/>
                    <a:ahLst/>
                    <a:cxnLst>
                      <a:cxn ang="0">
                        <a:pos x="wd2" y="hd2"/>
                      </a:cxn>
                      <a:cxn ang="5400000">
                        <a:pos x="wd2" y="hd2"/>
                      </a:cxn>
                      <a:cxn ang="10800000">
                        <a:pos x="wd2" y="hd2"/>
                      </a:cxn>
                      <a:cxn ang="16200000">
                        <a:pos x="wd2" y="hd2"/>
                      </a:cxn>
                    </a:cxnLst>
                    <a:rect l="0" t="0" r="r" b="b"/>
                    <a:pathLst>
                      <a:path w="21542" h="21600" extrusionOk="0">
                        <a:moveTo>
                          <a:pt x="21537" y="2733"/>
                        </a:moveTo>
                        <a:cubicBezTo>
                          <a:pt x="21473" y="2093"/>
                          <a:pt x="20974" y="2256"/>
                          <a:pt x="20974" y="2256"/>
                        </a:cubicBezTo>
                        <a:cubicBezTo>
                          <a:pt x="17966" y="2733"/>
                          <a:pt x="1940" y="0"/>
                          <a:pt x="1940" y="0"/>
                        </a:cubicBezTo>
                        <a:cubicBezTo>
                          <a:pt x="0" y="19263"/>
                          <a:pt x="0" y="19263"/>
                          <a:pt x="0" y="19263"/>
                        </a:cubicBezTo>
                        <a:cubicBezTo>
                          <a:pt x="4133" y="19995"/>
                          <a:pt x="9145" y="20635"/>
                          <a:pt x="14965" y="21112"/>
                        </a:cubicBezTo>
                        <a:lnTo>
                          <a:pt x="15028" y="21112"/>
                        </a:lnTo>
                        <a:cubicBezTo>
                          <a:pt x="15962" y="21194"/>
                          <a:pt x="16905" y="21275"/>
                          <a:pt x="17839" y="21356"/>
                        </a:cubicBezTo>
                        <a:cubicBezTo>
                          <a:pt x="18845" y="21437"/>
                          <a:pt x="19779" y="21519"/>
                          <a:pt x="20784" y="21600"/>
                        </a:cubicBezTo>
                        <a:cubicBezTo>
                          <a:pt x="21093" y="15169"/>
                          <a:pt x="21600" y="3292"/>
                          <a:pt x="21537" y="2733"/>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32" name="Shape 3577">
                    <a:extLst>
                      <a:ext uri="{FF2B5EF4-FFF2-40B4-BE49-F238E27FC236}">
                        <a16:creationId xmlns:a16="http://schemas.microsoft.com/office/drawing/2014/main" id="{EAE2816E-612C-41DA-B0D0-DB24CC6721CC}"/>
                      </a:ext>
                    </a:extLst>
                  </p:cNvPr>
                  <p:cNvSpPr/>
                  <p:nvPr/>
                </p:nvSpPr>
                <p:spPr>
                  <a:xfrm>
                    <a:off x="3613141" y="3204765"/>
                    <a:ext cx="1911432" cy="1487448"/>
                  </a:xfrm>
                  <a:custGeom>
                    <a:avLst/>
                    <a:gdLst/>
                    <a:ahLst/>
                    <a:cxnLst>
                      <a:cxn ang="0">
                        <a:pos x="wd2" y="hd2"/>
                      </a:cxn>
                      <a:cxn ang="5400000">
                        <a:pos x="wd2" y="hd2"/>
                      </a:cxn>
                      <a:cxn ang="10800000">
                        <a:pos x="wd2" y="hd2"/>
                      </a:cxn>
                      <a:cxn ang="16200000">
                        <a:pos x="wd2" y="hd2"/>
                      </a:cxn>
                    </a:cxnLst>
                    <a:rect l="0" t="0" r="r" b="b"/>
                    <a:pathLst>
                      <a:path w="21542" h="21600" extrusionOk="0">
                        <a:moveTo>
                          <a:pt x="20787" y="21600"/>
                        </a:moveTo>
                        <a:cubicBezTo>
                          <a:pt x="20724" y="21600"/>
                          <a:pt x="20724" y="21600"/>
                          <a:pt x="20724" y="21600"/>
                        </a:cubicBezTo>
                        <a:cubicBezTo>
                          <a:pt x="19784" y="21519"/>
                          <a:pt x="18789" y="21519"/>
                          <a:pt x="17787" y="21437"/>
                        </a:cubicBezTo>
                        <a:cubicBezTo>
                          <a:pt x="16855" y="21356"/>
                          <a:pt x="15916" y="21275"/>
                          <a:pt x="14984" y="21194"/>
                        </a:cubicBezTo>
                        <a:cubicBezTo>
                          <a:pt x="14921" y="21194"/>
                          <a:pt x="14921" y="21194"/>
                          <a:pt x="14921" y="21194"/>
                        </a:cubicBezTo>
                        <a:cubicBezTo>
                          <a:pt x="9742" y="20716"/>
                          <a:pt x="4745" y="20076"/>
                          <a:pt x="0" y="19344"/>
                        </a:cubicBezTo>
                        <a:cubicBezTo>
                          <a:pt x="0" y="19263"/>
                          <a:pt x="0" y="19263"/>
                          <a:pt x="0" y="19263"/>
                        </a:cubicBezTo>
                        <a:cubicBezTo>
                          <a:pt x="1934" y="0"/>
                          <a:pt x="1934" y="0"/>
                          <a:pt x="1934" y="0"/>
                        </a:cubicBezTo>
                        <a:cubicBezTo>
                          <a:pt x="2061" y="0"/>
                          <a:pt x="15355" y="2256"/>
                          <a:pt x="19847" y="2256"/>
                        </a:cubicBezTo>
                        <a:cubicBezTo>
                          <a:pt x="20282" y="2256"/>
                          <a:pt x="20661" y="2256"/>
                          <a:pt x="20913" y="2256"/>
                        </a:cubicBezTo>
                        <a:cubicBezTo>
                          <a:pt x="20913" y="2256"/>
                          <a:pt x="20968" y="2174"/>
                          <a:pt x="21032" y="2174"/>
                        </a:cubicBezTo>
                        <a:cubicBezTo>
                          <a:pt x="21221" y="2174"/>
                          <a:pt x="21474" y="2256"/>
                          <a:pt x="21537" y="2733"/>
                        </a:cubicBezTo>
                        <a:cubicBezTo>
                          <a:pt x="21600" y="3292"/>
                          <a:pt x="21032" y="14773"/>
                          <a:pt x="20787" y="21600"/>
                        </a:cubicBezTo>
                        <a:lnTo>
                          <a:pt x="63" y="19263"/>
                        </a:lnTo>
                        <a:cubicBezTo>
                          <a:pt x="4745" y="19995"/>
                          <a:pt x="9797" y="20635"/>
                          <a:pt x="14921" y="21112"/>
                        </a:cubicBezTo>
                        <a:cubicBezTo>
                          <a:pt x="14984" y="21112"/>
                          <a:pt x="14984" y="21112"/>
                          <a:pt x="14984" y="21112"/>
                        </a:cubicBezTo>
                        <a:cubicBezTo>
                          <a:pt x="15916" y="21194"/>
                          <a:pt x="16918" y="21275"/>
                          <a:pt x="17787" y="21356"/>
                        </a:cubicBezTo>
                        <a:cubicBezTo>
                          <a:pt x="18789" y="21437"/>
                          <a:pt x="19721" y="21437"/>
                          <a:pt x="20724" y="21519"/>
                        </a:cubicBezTo>
                        <a:cubicBezTo>
                          <a:pt x="21032" y="14691"/>
                          <a:pt x="21537" y="3292"/>
                          <a:pt x="21474" y="2814"/>
                        </a:cubicBezTo>
                        <a:cubicBezTo>
                          <a:pt x="21411" y="2327"/>
                          <a:pt x="21221" y="2256"/>
                          <a:pt x="21032" y="2256"/>
                        </a:cubicBezTo>
                        <a:cubicBezTo>
                          <a:pt x="20968" y="2256"/>
                          <a:pt x="20913" y="2327"/>
                          <a:pt x="20913" y="2327"/>
                        </a:cubicBezTo>
                        <a:cubicBezTo>
                          <a:pt x="20661" y="2327"/>
                          <a:pt x="20282" y="2327"/>
                          <a:pt x="19847" y="2327"/>
                        </a:cubicBezTo>
                        <a:cubicBezTo>
                          <a:pt x="15482" y="2327"/>
                          <a:pt x="2684" y="163"/>
                          <a:pt x="1934" y="81"/>
                        </a:cubicBezTo>
                        <a:cubicBezTo>
                          <a:pt x="63" y="19263"/>
                          <a:pt x="63" y="19263"/>
                          <a:pt x="63" y="19263"/>
                        </a:cubicBezTo>
                        <a:lnTo>
                          <a:pt x="20787" y="21600"/>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33" name="Shape 3578">
                    <a:extLst>
                      <a:ext uri="{FF2B5EF4-FFF2-40B4-BE49-F238E27FC236}">
                        <a16:creationId xmlns:a16="http://schemas.microsoft.com/office/drawing/2014/main" id="{60D86449-7B14-444B-9B2C-DF218C653365}"/>
                      </a:ext>
                    </a:extLst>
                  </p:cNvPr>
                  <p:cNvSpPr/>
                  <p:nvPr/>
                </p:nvSpPr>
                <p:spPr>
                  <a:xfrm>
                    <a:off x="933240" y="2395855"/>
                    <a:ext cx="1688133" cy="2574228"/>
                  </a:xfrm>
                  <a:custGeom>
                    <a:avLst/>
                    <a:gdLst/>
                    <a:ahLst/>
                    <a:cxnLst>
                      <a:cxn ang="0">
                        <a:pos x="wd2" y="hd2"/>
                      </a:cxn>
                      <a:cxn ang="5400000">
                        <a:pos x="wd2" y="hd2"/>
                      </a:cxn>
                      <a:cxn ang="10800000">
                        <a:pos x="wd2" y="hd2"/>
                      </a:cxn>
                      <a:cxn ang="16200000">
                        <a:pos x="wd2" y="hd2"/>
                      </a:cxn>
                    </a:cxnLst>
                    <a:rect l="0" t="0" r="r" b="b"/>
                    <a:pathLst>
                      <a:path w="21600" h="21600" extrusionOk="0">
                        <a:moveTo>
                          <a:pt x="3189" y="0"/>
                        </a:moveTo>
                        <a:cubicBezTo>
                          <a:pt x="0" y="8176"/>
                          <a:pt x="0" y="8176"/>
                          <a:pt x="0" y="8176"/>
                        </a:cubicBezTo>
                        <a:cubicBezTo>
                          <a:pt x="14307" y="21600"/>
                          <a:pt x="14307" y="21600"/>
                          <a:pt x="14307" y="21600"/>
                        </a:cubicBezTo>
                        <a:cubicBezTo>
                          <a:pt x="14307" y="21459"/>
                          <a:pt x="14236" y="21412"/>
                          <a:pt x="14379" y="21318"/>
                        </a:cubicBezTo>
                        <a:cubicBezTo>
                          <a:pt x="14594" y="21183"/>
                          <a:pt x="14800" y="21230"/>
                          <a:pt x="14800" y="20948"/>
                        </a:cubicBezTo>
                        <a:cubicBezTo>
                          <a:pt x="14728" y="20624"/>
                          <a:pt x="14594" y="20530"/>
                          <a:pt x="14594" y="20254"/>
                        </a:cubicBezTo>
                        <a:cubicBezTo>
                          <a:pt x="14594" y="19972"/>
                          <a:pt x="14944" y="20019"/>
                          <a:pt x="14872" y="19743"/>
                        </a:cubicBezTo>
                        <a:cubicBezTo>
                          <a:pt x="14800" y="19461"/>
                          <a:pt x="14800" y="19325"/>
                          <a:pt x="14944" y="19231"/>
                        </a:cubicBezTo>
                        <a:cubicBezTo>
                          <a:pt x="15015" y="19137"/>
                          <a:pt x="15015" y="19043"/>
                          <a:pt x="14944" y="18861"/>
                        </a:cubicBezTo>
                        <a:cubicBezTo>
                          <a:pt x="14872" y="18626"/>
                          <a:pt x="14657" y="18485"/>
                          <a:pt x="15159" y="18438"/>
                        </a:cubicBezTo>
                        <a:cubicBezTo>
                          <a:pt x="15723" y="18438"/>
                          <a:pt x="15938" y="18438"/>
                          <a:pt x="16144" y="18626"/>
                        </a:cubicBezTo>
                        <a:cubicBezTo>
                          <a:pt x="16287" y="18861"/>
                          <a:pt x="16144" y="19043"/>
                          <a:pt x="16502" y="18949"/>
                        </a:cubicBezTo>
                        <a:cubicBezTo>
                          <a:pt x="16861" y="18814"/>
                          <a:pt x="16923" y="18767"/>
                          <a:pt x="16995" y="18626"/>
                        </a:cubicBezTo>
                        <a:cubicBezTo>
                          <a:pt x="17138" y="18438"/>
                          <a:pt x="17918" y="16351"/>
                          <a:pt x="17918" y="16210"/>
                        </a:cubicBezTo>
                        <a:cubicBezTo>
                          <a:pt x="17918" y="16210"/>
                          <a:pt x="17918" y="16210"/>
                          <a:pt x="17990" y="16210"/>
                        </a:cubicBezTo>
                        <a:cubicBezTo>
                          <a:pt x="21600" y="2604"/>
                          <a:pt x="21600" y="2604"/>
                          <a:pt x="21600" y="2604"/>
                        </a:cubicBezTo>
                        <a:cubicBezTo>
                          <a:pt x="14800" y="1763"/>
                          <a:pt x="8430" y="835"/>
                          <a:pt x="3189" y="0"/>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34" name="Shape 3579">
                    <a:extLst>
                      <a:ext uri="{FF2B5EF4-FFF2-40B4-BE49-F238E27FC236}">
                        <a16:creationId xmlns:a16="http://schemas.microsoft.com/office/drawing/2014/main" id="{87F458AF-FB39-4AAF-A78F-AA01BB47D19B}"/>
                      </a:ext>
                    </a:extLst>
                  </p:cNvPr>
                  <p:cNvSpPr/>
                  <p:nvPr/>
                </p:nvSpPr>
                <p:spPr>
                  <a:xfrm>
                    <a:off x="933240" y="2392769"/>
                    <a:ext cx="1688133" cy="2583489"/>
                  </a:xfrm>
                  <a:custGeom>
                    <a:avLst/>
                    <a:gdLst/>
                    <a:ahLst/>
                    <a:cxnLst>
                      <a:cxn ang="0">
                        <a:pos x="wd2" y="hd2"/>
                      </a:cxn>
                      <a:cxn ang="5400000">
                        <a:pos x="wd2" y="hd2"/>
                      </a:cxn>
                      <a:cxn ang="10800000">
                        <a:pos x="wd2" y="hd2"/>
                      </a:cxn>
                      <a:cxn ang="16200000">
                        <a:pos x="wd2" y="hd2"/>
                      </a:cxn>
                    </a:cxnLst>
                    <a:rect l="0" t="0" r="r" b="b"/>
                    <a:pathLst>
                      <a:path w="21600" h="21600" extrusionOk="0">
                        <a:moveTo>
                          <a:pt x="14307" y="21600"/>
                        </a:moveTo>
                        <a:cubicBezTo>
                          <a:pt x="0" y="8187"/>
                          <a:pt x="0" y="8187"/>
                          <a:pt x="0" y="8187"/>
                        </a:cubicBezTo>
                        <a:cubicBezTo>
                          <a:pt x="3118" y="0"/>
                          <a:pt x="3118" y="0"/>
                          <a:pt x="3118" y="0"/>
                        </a:cubicBezTo>
                        <a:cubicBezTo>
                          <a:pt x="3189" y="47"/>
                          <a:pt x="3189" y="47"/>
                          <a:pt x="3189" y="47"/>
                        </a:cubicBezTo>
                        <a:cubicBezTo>
                          <a:pt x="9559" y="1018"/>
                          <a:pt x="15723" y="1896"/>
                          <a:pt x="21600" y="2639"/>
                        </a:cubicBezTo>
                        <a:cubicBezTo>
                          <a:pt x="17990" y="16234"/>
                          <a:pt x="17990" y="16234"/>
                          <a:pt x="17990" y="16234"/>
                        </a:cubicBezTo>
                        <a:lnTo>
                          <a:pt x="17918" y="16234"/>
                        </a:lnTo>
                        <a:cubicBezTo>
                          <a:pt x="17918" y="16462"/>
                          <a:pt x="17138" y="18405"/>
                          <a:pt x="17067" y="18592"/>
                        </a:cubicBezTo>
                        <a:cubicBezTo>
                          <a:pt x="16923" y="18732"/>
                          <a:pt x="16861" y="18779"/>
                          <a:pt x="16574" y="18867"/>
                        </a:cubicBezTo>
                        <a:cubicBezTo>
                          <a:pt x="16502" y="18914"/>
                          <a:pt x="16502" y="18914"/>
                          <a:pt x="16502" y="18914"/>
                        </a:cubicBezTo>
                        <a:cubicBezTo>
                          <a:pt x="16431" y="18961"/>
                          <a:pt x="16431" y="18961"/>
                          <a:pt x="16359" y="18961"/>
                        </a:cubicBezTo>
                        <a:cubicBezTo>
                          <a:pt x="16216" y="18961"/>
                          <a:pt x="16216" y="18914"/>
                          <a:pt x="16216" y="18826"/>
                        </a:cubicBezTo>
                        <a:cubicBezTo>
                          <a:pt x="16144" y="18779"/>
                          <a:pt x="16144" y="18686"/>
                          <a:pt x="16081" y="18639"/>
                        </a:cubicBezTo>
                        <a:cubicBezTo>
                          <a:pt x="15938" y="18498"/>
                          <a:pt x="15795" y="18452"/>
                          <a:pt x="15508" y="18452"/>
                        </a:cubicBezTo>
                        <a:cubicBezTo>
                          <a:pt x="15436" y="18452"/>
                          <a:pt x="15302" y="18452"/>
                          <a:pt x="15159" y="18452"/>
                        </a:cubicBezTo>
                        <a:cubicBezTo>
                          <a:pt x="15015" y="18452"/>
                          <a:pt x="14944" y="18452"/>
                          <a:pt x="14872" y="18498"/>
                        </a:cubicBezTo>
                        <a:cubicBezTo>
                          <a:pt x="14800" y="18545"/>
                          <a:pt x="14872" y="18639"/>
                          <a:pt x="14872" y="18732"/>
                        </a:cubicBezTo>
                        <a:cubicBezTo>
                          <a:pt x="14944" y="18732"/>
                          <a:pt x="14944" y="18779"/>
                          <a:pt x="14944" y="18826"/>
                        </a:cubicBezTo>
                        <a:cubicBezTo>
                          <a:pt x="14944" y="18867"/>
                          <a:pt x="14944" y="18867"/>
                          <a:pt x="14944" y="18867"/>
                        </a:cubicBezTo>
                        <a:cubicBezTo>
                          <a:pt x="15015" y="19008"/>
                          <a:pt x="15087" y="19101"/>
                          <a:pt x="14944" y="19195"/>
                        </a:cubicBezTo>
                        <a:cubicBezTo>
                          <a:pt x="14872" y="19288"/>
                          <a:pt x="14800" y="19423"/>
                          <a:pt x="14872" y="19704"/>
                        </a:cubicBezTo>
                        <a:cubicBezTo>
                          <a:pt x="14944" y="19844"/>
                          <a:pt x="14800" y="19932"/>
                          <a:pt x="14728" y="19979"/>
                        </a:cubicBezTo>
                        <a:cubicBezTo>
                          <a:pt x="14657" y="20026"/>
                          <a:pt x="14594" y="20073"/>
                          <a:pt x="14594" y="20213"/>
                        </a:cubicBezTo>
                        <a:cubicBezTo>
                          <a:pt x="14594" y="20348"/>
                          <a:pt x="14657" y="20441"/>
                          <a:pt x="14728" y="20535"/>
                        </a:cubicBezTo>
                        <a:cubicBezTo>
                          <a:pt x="14728" y="20629"/>
                          <a:pt x="14800" y="20722"/>
                          <a:pt x="14800" y="20904"/>
                        </a:cubicBezTo>
                        <a:cubicBezTo>
                          <a:pt x="14872" y="21091"/>
                          <a:pt x="14728" y="21138"/>
                          <a:pt x="14594" y="21185"/>
                        </a:cubicBezTo>
                        <a:cubicBezTo>
                          <a:pt x="14594" y="21231"/>
                          <a:pt x="14522" y="21231"/>
                          <a:pt x="14451" y="21272"/>
                        </a:cubicBezTo>
                        <a:cubicBezTo>
                          <a:pt x="14307" y="21366"/>
                          <a:pt x="14307" y="21413"/>
                          <a:pt x="14307" y="21506"/>
                        </a:cubicBezTo>
                        <a:cubicBezTo>
                          <a:pt x="14307" y="21600"/>
                          <a:pt x="14307" y="21600"/>
                          <a:pt x="14307" y="21600"/>
                        </a:cubicBezTo>
                        <a:lnTo>
                          <a:pt x="72" y="8187"/>
                        </a:lnTo>
                        <a:cubicBezTo>
                          <a:pt x="14236" y="21506"/>
                          <a:pt x="14236" y="21506"/>
                          <a:pt x="14236" y="21506"/>
                        </a:cubicBezTo>
                        <a:cubicBezTo>
                          <a:pt x="14236" y="21413"/>
                          <a:pt x="14236" y="21325"/>
                          <a:pt x="14379" y="21231"/>
                        </a:cubicBezTo>
                        <a:cubicBezTo>
                          <a:pt x="14451" y="21185"/>
                          <a:pt x="14522" y="21185"/>
                          <a:pt x="14594" y="21138"/>
                        </a:cubicBezTo>
                        <a:cubicBezTo>
                          <a:pt x="14728" y="21091"/>
                          <a:pt x="14800" y="21091"/>
                          <a:pt x="14728" y="20904"/>
                        </a:cubicBezTo>
                        <a:cubicBezTo>
                          <a:pt x="14728" y="20769"/>
                          <a:pt x="14657" y="20675"/>
                          <a:pt x="14657" y="20582"/>
                        </a:cubicBezTo>
                        <a:cubicBezTo>
                          <a:pt x="14594" y="20488"/>
                          <a:pt x="14522" y="20394"/>
                          <a:pt x="14522" y="20213"/>
                        </a:cubicBezTo>
                        <a:cubicBezTo>
                          <a:pt x="14522" y="20073"/>
                          <a:pt x="14657" y="20026"/>
                          <a:pt x="14728" y="19932"/>
                        </a:cubicBezTo>
                        <a:cubicBezTo>
                          <a:pt x="14800" y="19885"/>
                          <a:pt x="14872" y="19844"/>
                          <a:pt x="14800" y="19704"/>
                        </a:cubicBezTo>
                        <a:cubicBezTo>
                          <a:pt x="14728" y="19423"/>
                          <a:pt x="14800" y="19288"/>
                          <a:pt x="14944" y="19195"/>
                        </a:cubicBezTo>
                        <a:cubicBezTo>
                          <a:pt x="15015" y="19101"/>
                          <a:pt x="14944" y="19008"/>
                          <a:pt x="14872" y="18867"/>
                        </a:cubicBezTo>
                        <a:cubicBezTo>
                          <a:pt x="14872" y="18826"/>
                          <a:pt x="14872" y="18826"/>
                          <a:pt x="14872" y="18826"/>
                        </a:cubicBezTo>
                        <a:cubicBezTo>
                          <a:pt x="14872" y="18779"/>
                          <a:pt x="14872" y="18732"/>
                          <a:pt x="14872" y="18732"/>
                        </a:cubicBezTo>
                        <a:cubicBezTo>
                          <a:pt x="14800" y="18639"/>
                          <a:pt x="14728" y="18545"/>
                          <a:pt x="14800" y="18498"/>
                        </a:cubicBezTo>
                        <a:cubicBezTo>
                          <a:pt x="14872" y="18452"/>
                          <a:pt x="15015" y="18405"/>
                          <a:pt x="15159" y="18405"/>
                        </a:cubicBezTo>
                        <a:cubicBezTo>
                          <a:pt x="15302" y="18405"/>
                          <a:pt x="15436" y="18405"/>
                          <a:pt x="15508" y="18405"/>
                        </a:cubicBezTo>
                        <a:cubicBezTo>
                          <a:pt x="15795" y="18405"/>
                          <a:pt x="16010" y="18405"/>
                          <a:pt x="16144" y="18592"/>
                        </a:cubicBezTo>
                        <a:cubicBezTo>
                          <a:pt x="16216" y="18686"/>
                          <a:pt x="16216" y="18732"/>
                          <a:pt x="16287" y="18826"/>
                        </a:cubicBezTo>
                        <a:cubicBezTo>
                          <a:pt x="16287" y="18867"/>
                          <a:pt x="16287" y="18914"/>
                          <a:pt x="16359" y="18914"/>
                        </a:cubicBezTo>
                        <a:cubicBezTo>
                          <a:pt x="16359" y="18914"/>
                          <a:pt x="16431" y="18914"/>
                          <a:pt x="16502" y="18867"/>
                        </a:cubicBezTo>
                        <a:cubicBezTo>
                          <a:pt x="16574" y="18867"/>
                          <a:pt x="16574" y="18867"/>
                          <a:pt x="16574" y="18867"/>
                        </a:cubicBezTo>
                        <a:cubicBezTo>
                          <a:pt x="16861" y="18732"/>
                          <a:pt x="16923" y="18732"/>
                          <a:pt x="16995" y="18545"/>
                        </a:cubicBezTo>
                        <a:cubicBezTo>
                          <a:pt x="17138" y="18405"/>
                          <a:pt x="17846" y="16327"/>
                          <a:pt x="17846" y="16187"/>
                        </a:cubicBezTo>
                        <a:cubicBezTo>
                          <a:pt x="17846" y="16187"/>
                          <a:pt x="17846" y="16187"/>
                          <a:pt x="17918" y="16187"/>
                        </a:cubicBezTo>
                        <a:cubicBezTo>
                          <a:pt x="21528" y="2639"/>
                          <a:pt x="21528" y="2639"/>
                          <a:pt x="21528" y="2639"/>
                        </a:cubicBezTo>
                        <a:cubicBezTo>
                          <a:pt x="15723" y="1943"/>
                          <a:pt x="9559" y="1065"/>
                          <a:pt x="3189" y="94"/>
                        </a:cubicBezTo>
                        <a:cubicBezTo>
                          <a:pt x="72" y="8187"/>
                          <a:pt x="72" y="8187"/>
                          <a:pt x="72" y="8187"/>
                        </a:cubicBezTo>
                        <a:lnTo>
                          <a:pt x="14307" y="21600"/>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35" name="Shape 3580">
                    <a:extLst>
                      <a:ext uri="{FF2B5EF4-FFF2-40B4-BE49-F238E27FC236}">
                        <a16:creationId xmlns:a16="http://schemas.microsoft.com/office/drawing/2014/main" id="{6C24313D-6C22-46F5-A755-DEA169DA4558}"/>
                      </a:ext>
                    </a:extLst>
                  </p:cNvPr>
                  <p:cNvSpPr/>
                  <p:nvPr/>
                </p:nvSpPr>
                <p:spPr>
                  <a:xfrm>
                    <a:off x="2334940" y="2707688"/>
                    <a:ext cx="1450399" cy="1830154"/>
                  </a:xfrm>
                  <a:custGeom>
                    <a:avLst/>
                    <a:gdLst/>
                    <a:ahLst/>
                    <a:cxnLst>
                      <a:cxn ang="0">
                        <a:pos x="wd2" y="hd2"/>
                      </a:cxn>
                      <a:cxn ang="5400000">
                        <a:pos x="wd2" y="hd2"/>
                      </a:cxn>
                      <a:cxn ang="10800000">
                        <a:pos x="wd2" y="hd2"/>
                      </a:cxn>
                      <a:cxn ang="16200000">
                        <a:pos x="wd2" y="hd2"/>
                      </a:cxn>
                    </a:cxnLst>
                    <a:rect l="0" t="0" r="r" b="b"/>
                    <a:pathLst>
                      <a:path w="21600" h="21600" extrusionOk="0">
                        <a:moveTo>
                          <a:pt x="19045" y="21600"/>
                        </a:moveTo>
                        <a:cubicBezTo>
                          <a:pt x="9648" y="20625"/>
                          <a:pt x="3713" y="19708"/>
                          <a:pt x="1241" y="19320"/>
                        </a:cubicBezTo>
                        <a:cubicBezTo>
                          <a:pt x="907" y="19320"/>
                          <a:pt x="657" y="19254"/>
                          <a:pt x="501" y="19254"/>
                        </a:cubicBezTo>
                        <a:cubicBezTo>
                          <a:pt x="417" y="19254"/>
                          <a:pt x="417" y="19188"/>
                          <a:pt x="334" y="19188"/>
                        </a:cubicBezTo>
                        <a:cubicBezTo>
                          <a:pt x="250" y="19188"/>
                          <a:pt x="250" y="19188"/>
                          <a:pt x="250" y="19188"/>
                        </a:cubicBezTo>
                        <a:cubicBezTo>
                          <a:pt x="167" y="19188"/>
                          <a:pt x="83" y="19188"/>
                          <a:pt x="83" y="19188"/>
                        </a:cubicBezTo>
                        <a:cubicBezTo>
                          <a:pt x="0" y="19188"/>
                          <a:pt x="0" y="19188"/>
                          <a:pt x="0" y="19188"/>
                        </a:cubicBezTo>
                        <a:cubicBezTo>
                          <a:pt x="4203" y="0"/>
                          <a:pt x="4203" y="0"/>
                          <a:pt x="4203" y="0"/>
                        </a:cubicBezTo>
                        <a:cubicBezTo>
                          <a:pt x="4287" y="0"/>
                          <a:pt x="4287" y="0"/>
                          <a:pt x="4287" y="0"/>
                        </a:cubicBezTo>
                        <a:cubicBezTo>
                          <a:pt x="7916" y="520"/>
                          <a:pt x="11462" y="975"/>
                          <a:pt x="14842" y="1371"/>
                        </a:cubicBezTo>
                        <a:cubicBezTo>
                          <a:pt x="14184" y="5154"/>
                          <a:pt x="14184" y="5154"/>
                          <a:pt x="14184" y="5154"/>
                        </a:cubicBezTo>
                        <a:cubicBezTo>
                          <a:pt x="21360" y="5807"/>
                          <a:pt x="21360" y="5807"/>
                          <a:pt x="21360" y="5807"/>
                        </a:cubicBezTo>
                        <a:cubicBezTo>
                          <a:pt x="21600" y="6071"/>
                          <a:pt x="21600" y="6071"/>
                          <a:pt x="21600" y="6071"/>
                        </a:cubicBezTo>
                        <a:cubicBezTo>
                          <a:pt x="19045" y="21600"/>
                          <a:pt x="19045" y="21600"/>
                          <a:pt x="19045" y="21600"/>
                        </a:cubicBezTo>
                        <a:lnTo>
                          <a:pt x="83" y="19122"/>
                        </a:lnTo>
                        <a:cubicBezTo>
                          <a:pt x="167" y="19122"/>
                          <a:pt x="250" y="19122"/>
                          <a:pt x="334" y="19122"/>
                        </a:cubicBezTo>
                        <a:cubicBezTo>
                          <a:pt x="417" y="19188"/>
                          <a:pt x="417" y="19188"/>
                          <a:pt x="501" y="19188"/>
                        </a:cubicBezTo>
                        <a:cubicBezTo>
                          <a:pt x="657" y="19188"/>
                          <a:pt x="907" y="19254"/>
                          <a:pt x="1241" y="19320"/>
                        </a:cubicBezTo>
                        <a:cubicBezTo>
                          <a:pt x="3713" y="19708"/>
                          <a:pt x="9648" y="20625"/>
                          <a:pt x="19045" y="21534"/>
                        </a:cubicBezTo>
                        <a:cubicBezTo>
                          <a:pt x="21527" y="6071"/>
                          <a:pt x="21527" y="6071"/>
                          <a:pt x="21527" y="6071"/>
                        </a:cubicBezTo>
                        <a:cubicBezTo>
                          <a:pt x="21360" y="5873"/>
                          <a:pt x="21360" y="5873"/>
                          <a:pt x="21360" y="5873"/>
                        </a:cubicBezTo>
                        <a:cubicBezTo>
                          <a:pt x="14101" y="5220"/>
                          <a:pt x="14101" y="5220"/>
                          <a:pt x="14101" y="5220"/>
                        </a:cubicBezTo>
                        <a:cubicBezTo>
                          <a:pt x="14758" y="1437"/>
                          <a:pt x="14758" y="1437"/>
                          <a:pt x="14758" y="1437"/>
                        </a:cubicBezTo>
                        <a:cubicBezTo>
                          <a:pt x="11462" y="1041"/>
                          <a:pt x="7916" y="586"/>
                          <a:pt x="4287" y="66"/>
                        </a:cubicBezTo>
                        <a:cubicBezTo>
                          <a:pt x="83" y="19122"/>
                          <a:pt x="83" y="19122"/>
                          <a:pt x="83" y="19122"/>
                        </a:cubicBezTo>
                        <a:lnTo>
                          <a:pt x="19045" y="21600"/>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36" name="Shape 3581">
                    <a:extLst>
                      <a:ext uri="{FF2B5EF4-FFF2-40B4-BE49-F238E27FC236}">
                        <a16:creationId xmlns:a16="http://schemas.microsoft.com/office/drawing/2014/main" id="{BA4BE631-AC28-4781-BBBF-07544953EDC4}"/>
                      </a:ext>
                    </a:extLst>
                  </p:cNvPr>
                  <p:cNvSpPr/>
                  <p:nvPr/>
                </p:nvSpPr>
                <p:spPr>
                  <a:xfrm>
                    <a:off x="2365814" y="4337857"/>
                    <a:ext cx="1243542" cy="193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017" y="2426"/>
                          <a:pt x="9403" y="12365"/>
                          <a:pt x="21600" y="21600"/>
                        </a:cubicBezTo>
                        <a:cubicBezTo>
                          <a:pt x="9403" y="12365"/>
                          <a:pt x="2017" y="2426"/>
                          <a:pt x="0" y="0"/>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37" name="Shape 3582">
                    <a:extLst>
                      <a:ext uri="{FF2B5EF4-FFF2-40B4-BE49-F238E27FC236}">
                        <a16:creationId xmlns:a16="http://schemas.microsoft.com/office/drawing/2014/main" id="{BE9BEB16-9D79-41B2-92A0-393767310999}"/>
                      </a:ext>
                    </a:extLst>
                  </p:cNvPr>
                  <p:cNvSpPr/>
                  <p:nvPr/>
                </p:nvSpPr>
                <p:spPr>
                  <a:xfrm>
                    <a:off x="200774" y="802735"/>
                    <a:ext cx="2077075" cy="1759143"/>
                  </a:xfrm>
                  <a:custGeom>
                    <a:avLst/>
                    <a:gdLst/>
                    <a:ahLst/>
                    <a:cxnLst>
                      <a:cxn ang="0">
                        <a:pos x="wd2" y="hd2"/>
                      </a:cxn>
                      <a:cxn ang="5400000">
                        <a:pos x="wd2" y="hd2"/>
                      </a:cxn>
                      <a:cxn ang="10800000">
                        <a:pos x="wd2" y="hd2"/>
                      </a:cxn>
                      <a:cxn ang="16200000">
                        <a:pos x="wd2" y="hd2"/>
                      </a:cxn>
                    </a:cxnLst>
                    <a:rect l="0" t="0" r="r" b="b"/>
                    <a:pathLst>
                      <a:path w="21440" h="21600" extrusionOk="0">
                        <a:moveTo>
                          <a:pt x="17623" y="5164"/>
                        </a:moveTo>
                        <a:cubicBezTo>
                          <a:pt x="17225" y="4897"/>
                          <a:pt x="16083" y="4554"/>
                          <a:pt x="15910" y="4622"/>
                        </a:cubicBezTo>
                        <a:cubicBezTo>
                          <a:pt x="15743" y="4760"/>
                          <a:pt x="15281" y="4760"/>
                          <a:pt x="15107" y="4691"/>
                        </a:cubicBezTo>
                        <a:cubicBezTo>
                          <a:pt x="14883" y="4622"/>
                          <a:pt x="14594" y="4485"/>
                          <a:pt x="14478" y="4622"/>
                        </a:cubicBezTo>
                        <a:cubicBezTo>
                          <a:pt x="14370" y="4691"/>
                          <a:pt x="14710" y="4760"/>
                          <a:pt x="14139" y="4760"/>
                        </a:cubicBezTo>
                        <a:cubicBezTo>
                          <a:pt x="13625" y="4691"/>
                          <a:pt x="13170" y="4691"/>
                          <a:pt x="13054" y="4760"/>
                        </a:cubicBezTo>
                        <a:cubicBezTo>
                          <a:pt x="12939" y="4897"/>
                          <a:pt x="12425" y="5026"/>
                          <a:pt x="12252" y="4760"/>
                        </a:cubicBezTo>
                        <a:cubicBezTo>
                          <a:pt x="12085" y="4485"/>
                          <a:pt x="11739" y="4347"/>
                          <a:pt x="11623" y="4485"/>
                        </a:cubicBezTo>
                        <a:cubicBezTo>
                          <a:pt x="11507" y="4554"/>
                          <a:pt x="11110" y="4760"/>
                          <a:pt x="10994" y="4622"/>
                        </a:cubicBezTo>
                        <a:cubicBezTo>
                          <a:pt x="10885" y="4416"/>
                          <a:pt x="10539" y="4485"/>
                          <a:pt x="10423" y="4485"/>
                        </a:cubicBezTo>
                        <a:cubicBezTo>
                          <a:pt x="10307" y="4485"/>
                          <a:pt x="10307" y="4416"/>
                          <a:pt x="10141" y="4210"/>
                        </a:cubicBezTo>
                        <a:cubicBezTo>
                          <a:pt x="10025" y="4012"/>
                          <a:pt x="9967" y="3944"/>
                          <a:pt x="9743" y="3944"/>
                        </a:cubicBezTo>
                        <a:cubicBezTo>
                          <a:pt x="9454" y="3944"/>
                          <a:pt x="9396" y="4012"/>
                          <a:pt x="9107" y="3875"/>
                        </a:cubicBezTo>
                        <a:cubicBezTo>
                          <a:pt x="8825" y="3669"/>
                          <a:pt x="8767" y="3875"/>
                          <a:pt x="8478" y="4012"/>
                        </a:cubicBezTo>
                        <a:cubicBezTo>
                          <a:pt x="8196" y="4081"/>
                          <a:pt x="7741" y="4081"/>
                          <a:pt x="7567" y="3875"/>
                        </a:cubicBezTo>
                        <a:cubicBezTo>
                          <a:pt x="7336" y="3669"/>
                          <a:pt x="6939" y="3669"/>
                          <a:pt x="6823" y="3600"/>
                        </a:cubicBezTo>
                        <a:cubicBezTo>
                          <a:pt x="6707" y="3463"/>
                          <a:pt x="6707" y="3265"/>
                          <a:pt x="6765" y="2990"/>
                        </a:cubicBezTo>
                        <a:cubicBezTo>
                          <a:pt x="6765" y="2655"/>
                          <a:pt x="7112" y="1976"/>
                          <a:pt x="6881" y="1632"/>
                        </a:cubicBezTo>
                        <a:cubicBezTo>
                          <a:pt x="6707" y="1229"/>
                          <a:pt x="6541" y="885"/>
                          <a:pt x="6252" y="885"/>
                        </a:cubicBezTo>
                        <a:cubicBezTo>
                          <a:pt x="6020" y="885"/>
                          <a:pt x="5912" y="1091"/>
                          <a:pt x="5854" y="747"/>
                        </a:cubicBezTo>
                        <a:cubicBezTo>
                          <a:pt x="5796" y="412"/>
                          <a:pt x="5854" y="412"/>
                          <a:pt x="5623" y="344"/>
                        </a:cubicBezTo>
                        <a:cubicBezTo>
                          <a:pt x="5507" y="275"/>
                          <a:pt x="5167" y="137"/>
                          <a:pt x="4878" y="0"/>
                        </a:cubicBezTo>
                        <a:cubicBezTo>
                          <a:pt x="4878" y="0"/>
                          <a:pt x="4878" y="69"/>
                          <a:pt x="4878" y="137"/>
                        </a:cubicBezTo>
                        <a:cubicBezTo>
                          <a:pt x="4828" y="344"/>
                          <a:pt x="4828" y="481"/>
                          <a:pt x="4770" y="679"/>
                        </a:cubicBezTo>
                        <a:cubicBezTo>
                          <a:pt x="4712" y="816"/>
                          <a:pt x="4770" y="550"/>
                          <a:pt x="4712" y="816"/>
                        </a:cubicBezTo>
                        <a:cubicBezTo>
                          <a:pt x="4654" y="1160"/>
                          <a:pt x="4365" y="1907"/>
                          <a:pt x="4307" y="2380"/>
                        </a:cubicBezTo>
                        <a:cubicBezTo>
                          <a:pt x="4192" y="2792"/>
                          <a:pt x="4025" y="3463"/>
                          <a:pt x="3852" y="3944"/>
                        </a:cubicBezTo>
                        <a:cubicBezTo>
                          <a:pt x="3678" y="4416"/>
                          <a:pt x="3454" y="4622"/>
                          <a:pt x="3339" y="5095"/>
                        </a:cubicBezTo>
                        <a:cubicBezTo>
                          <a:pt x="3223" y="5576"/>
                          <a:pt x="3107" y="5439"/>
                          <a:pt x="3107" y="5774"/>
                        </a:cubicBezTo>
                        <a:cubicBezTo>
                          <a:pt x="3107" y="6117"/>
                          <a:pt x="3165" y="6186"/>
                          <a:pt x="3049" y="6384"/>
                        </a:cubicBezTo>
                        <a:cubicBezTo>
                          <a:pt x="2941" y="6521"/>
                          <a:pt x="2999" y="6590"/>
                          <a:pt x="2941" y="6865"/>
                        </a:cubicBezTo>
                        <a:cubicBezTo>
                          <a:pt x="2883" y="7200"/>
                          <a:pt x="2825" y="6865"/>
                          <a:pt x="2710" y="7406"/>
                        </a:cubicBezTo>
                        <a:cubicBezTo>
                          <a:pt x="2536" y="7947"/>
                          <a:pt x="2139" y="8832"/>
                          <a:pt x="2081" y="9168"/>
                        </a:cubicBezTo>
                        <a:cubicBezTo>
                          <a:pt x="1965" y="9442"/>
                          <a:pt x="1907" y="9984"/>
                          <a:pt x="1741" y="10121"/>
                        </a:cubicBezTo>
                        <a:cubicBezTo>
                          <a:pt x="1567" y="10327"/>
                          <a:pt x="1394" y="10465"/>
                          <a:pt x="1336" y="10731"/>
                        </a:cubicBezTo>
                        <a:cubicBezTo>
                          <a:pt x="1278" y="11075"/>
                          <a:pt x="1054" y="10671"/>
                          <a:pt x="1112" y="11075"/>
                        </a:cubicBezTo>
                        <a:cubicBezTo>
                          <a:pt x="1170" y="11419"/>
                          <a:pt x="707" y="11822"/>
                          <a:pt x="649" y="11960"/>
                        </a:cubicBezTo>
                        <a:cubicBezTo>
                          <a:pt x="541" y="12089"/>
                          <a:pt x="367" y="12364"/>
                          <a:pt x="310" y="12836"/>
                        </a:cubicBezTo>
                        <a:cubicBezTo>
                          <a:pt x="252" y="13317"/>
                          <a:pt x="541" y="13584"/>
                          <a:pt x="367" y="13790"/>
                        </a:cubicBezTo>
                        <a:cubicBezTo>
                          <a:pt x="194" y="13996"/>
                          <a:pt x="20" y="14263"/>
                          <a:pt x="20" y="14537"/>
                        </a:cubicBezTo>
                        <a:cubicBezTo>
                          <a:pt x="20" y="14744"/>
                          <a:pt x="-88" y="15689"/>
                          <a:pt x="194" y="16239"/>
                        </a:cubicBezTo>
                        <a:cubicBezTo>
                          <a:pt x="252" y="16307"/>
                          <a:pt x="252" y="16376"/>
                          <a:pt x="310" y="16436"/>
                        </a:cubicBezTo>
                        <a:cubicBezTo>
                          <a:pt x="2594" y="17253"/>
                          <a:pt x="9281" y="19426"/>
                          <a:pt x="17565" y="21600"/>
                        </a:cubicBezTo>
                        <a:cubicBezTo>
                          <a:pt x="17796" y="20311"/>
                          <a:pt x="18823" y="15010"/>
                          <a:pt x="18823" y="14812"/>
                        </a:cubicBezTo>
                        <a:cubicBezTo>
                          <a:pt x="18823" y="14606"/>
                          <a:pt x="19112" y="14202"/>
                          <a:pt x="19228" y="13996"/>
                        </a:cubicBezTo>
                        <a:cubicBezTo>
                          <a:pt x="19285" y="13790"/>
                          <a:pt x="19170" y="13653"/>
                          <a:pt x="19285" y="13455"/>
                        </a:cubicBezTo>
                        <a:cubicBezTo>
                          <a:pt x="19343" y="13317"/>
                          <a:pt x="19625" y="12905"/>
                          <a:pt x="19228" y="12707"/>
                        </a:cubicBezTo>
                        <a:cubicBezTo>
                          <a:pt x="18823" y="12432"/>
                          <a:pt x="18881" y="12158"/>
                          <a:pt x="18823" y="11822"/>
                        </a:cubicBezTo>
                        <a:cubicBezTo>
                          <a:pt x="18823" y="11419"/>
                          <a:pt x="20139" y="10259"/>
                          <a:pt x="20139" y="10121"/>
                        </a:cubicBezTo>
                        <a:cubicBezTo>
                          <a:pt x="20139" y="9984"/>
                          <a:pt x="20081" y="9786"/>
                          <a:pt x="20254" y="9580"/>
                        </a:cubicBezTo>
                        <a:cubicBezTo>
                          <a:pt x="20428" y="9374"/>
                          <a:pt x="20767" y="9107"/>
                          <a:pt x="20767" y="8901"/>
                        </a:cubicBezTo>
                        <a:cubicBezTo>
                          <a:pt x="20767" y="8764"/>
                          <a:pt x="21223" y="8016"/>
                          <a:pt x="21396" y="7879"/>
                        </a:cubicBezTo>
                        <a:cubicBezTo>
                          <a:pt x="21512" y="7750"/>
                          <a:pt x="21396" y="7002"/>
                          <a:pt x="21057" y="6727"/>
                        </a:cubicBezTo>
                        <a:cubicBezTo>
                          <a:pt x="20883" y="6521"/>
                          <a:pt x="20767" y="6117"/>
                          <a:pt x="20710" y="5842"/>
                        </a:cubicBezTo>
                        <a:cubicBezTo>
                          <a:pt x="20652" y="5774"/>
                          <a:pt x="20652" y="5774"/>
                          <a:pt x="20652" y="5774"/>
                        </a:cubicBezTo>
                        <a:cubicBezTo>
                          <a:pt x="20652" y="5774"/>
                          <a:pt x="18028" y="5370"/>
                          <a:pt x="17623" y="5164"/>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38" name="Shape 3583">
                    <a:extLst>
                      <a:ext uri="{FF2B5EF4-FFF2-40B4-BE49-F238E27FC236}">
                        <a16:creationId xmlns:a16="http://schemas.microsoft.com/office/drawing/2014/main" id="{506F3803-624D-4A24-9516-BDB0251D3F83}"/>
                      </a:ext>
                    </a:extLst>
                  </p:cNvPr>
                  <p:cNvSpPr/>
                  <p:nvPr/>
                </p:nvSpPr>
                <p:spPr>
                  <a:xfrm>
                    <a:off x="198266" y="796560"/>
                    <a:ext cx="2080401" cy="1765318"/>
                  </a:xfrm>
                  <a:custGeom>
                    <a:avLst/>
                    <a:gdLst/>
                    <a:ahLst/>
                    <a:cxnLst>
                      <a:cxn ang="0">
                        <a:pos x="wd2" y="hd2"/>
                      </a:cxn>
                      <a:cxn ang="5400000">
                        <a:pos x="wd2" y="hd2"/>
                      </a:cxn>
                      <a:cxn ang="10800000">
                        <a:pos x="wd2" y="hd2"/>
                      </a:cxn>
                      <a:cxn ang="16200000">
                        <a:pos x="wd2" y="hd2"/>
                      </a:cxn>
                    </a:cxnLst>
                    <a:rect l="0" t="0" r="r" b="b"/>
                    <a:pathLst>
                      <a:path w="21538" h="21600" extrusionOk="0">
                        <a:moveTo>
                          <a:pt x="17638" y="21600"/>
                        </a:moveTo>
                        <a:cubicBezTo>
                          <a:pt x="9390" y="19502"/>
                          <a:pt x="2743" y="17335"/>
                          <a:pt x="279" y="16521"/>
                        </a:cubicBezTo>
                        <a:cubicBezTo>
                          <a:pt x="279" y="16453"/>
                          <a:pt x="221" y="16324"/>
                          <a:pt x="163" y="16256"/>
                        </a:cubicBezTo>
                        <a:cubicBezTo>
                          <a:pt x="-62" y="15845"/>
                          <a:pt x="-4" y="15099"/>
                          <a:pt x="47" y="14765"/>
                        </a:cubicBezTo>
                        <a:cubicBezTo>
                          <a:pt x="47" y="14628"/>
                          <a:pt x="47" y="14560"/>
                          <a:pt x="47" y="14560"/>
                        </a:cubicBezTo>
                        <a:cubicBezTo>
                          <a:pt x="47" y="14286"/>
                          <a:pt x="163" y="14020"/>
                          <a:pt x="395" y="13815"/>
                        </a:cubicBezTo>
                        <a:cubicBezTo>
                          <a:pt x="453" y="13746"/>
                          <a:pt x="453" y="13609"/>
                          <a:pt x="395" y="13412"/>
                        </a:cubicBezTo>
                        <a:cubicBezTo>
                          <a:pt x="337" y="13275"/>
                          <a:pt x="279" y="13070"/>
                          <a:pt x="279" y="12864"/>
                        </a:cubicBezTo>
                        <a:cubicBezTo>
                          <a:pt x="337" y="12530"/>
                          <a:pt x="453" y="12187"/>
                          <a:pt x="627" y="11990"/>
                        </a:cubicBezTo>
                        <a:cubicBezTo>
                          <a:pt x="677" y="11990"/>
                          <a:pt x="677" y="11990"/>
                          <a:pt x="677" y="11922"/>
                        </a:cubicBezTo>
                        <a:cubicBezTo>
                          <a:pt x="793" y="11785"/>
                          <a:pt x="1141" y="11374"/>
                          <a:pt x="1083" y="11108"/>
                        </a:cubicBezTo>
                        <a:cubicBezTo>
                          <a:pt x="1083" y="10971"/>
                          <a:pt x="1083" y="10903"/>
                          <a:pt x="1141" y="10903"/>
                        </a:cubicBezTo>
                        <a:cubicBezTo>
                          <a:pt x="1141" y="10903"/>
                          <a:pt x="1199" y="10903"/>
                          <a:pt x="1250" y="10903"/>
                        </a:cubicBezTo>
                        <a:cubicBezTo>
                          <a:pt x="1308" y="10903"/>
                          <a:pt x="1308" y="10903"/>
                          <a:pt x="1366" y="10766"/>
                        </a:cubicBezTo>
                        <a:cubicBezTo>
                          <a:pt x="1424" y="10500"/>
                          <a:pt x="1540" y="10295"/>
                          <a:pt x="1772" y="10158"/>
                        </a:cubicBezTo>
                        <a:cubicBezTo>
                          <a:pt x="1881" y="10021"/>
                          <a:pt x="1939" y="9687"/>
                          <a:pt x="1997" y="9413"/>
                        </a:cubicBezTo>
                        <a:cubicBezTo>
                          <a:pt x="2055" y="9344"/>
                          <a:pt x="2055" y="9284"/>
                          <a:pt x="2055" y="9207"/>
                        </a:cubicBezTo>
                        <a:cubicBezTo>
                          <a:pt x="2112" y="9079"/>
                          <a:pt x="2228" y="8804"/>
                          <a:pt x="2286" y="8539"/>
                        </a:cubicBezTo>
                        <a:cubicBezTo>
                          <a:pt x="2460" y="8196"/>
                          <a:pt x="2627" y="7725"/>
                          <a:pt x="2685" y="7451"/>
                        </a:cubicBezTo>
                        <a:cubicBezTo>
                          <a:pt x="2743" y="7177"/>
                          <a:pt x="2801" y="7117"/>
                          <a:pt x="2859" y="7049"/>
                        </a:cubicBezTo>
                        <a:cubicBezTo>
                          <a:pt x="2917" y="7049"/>
                          <a:pt x="2917" y="7049"/>
                          <a:pt x="2917" y="6912"/>
                        </a:cubicBezTo>
                        <a:cubicBezTo>
                          <a:pt x="2975" y="6843"/>
                          <a:pt x="2975" y="6775"/>
                          <a:pt x="2975" y="6706"/>
                        </a:cubicBezTo>
                        <a:cubicBezTo>
                          <a:pt x="2975" y="6569"/>
                          <a:pt x="2975" y="6501"/>
                          <a:pt x="3084" y="6372"/>
                        </a:cubicBezTo>
                        <a:cubicBezTo>
                          <a:pt x="3142" y="6304"/>
                          <a:pt x="3142" y="6235"/>
                          <a:pt x="3142" y="6030"/>
                        </a:cubicBezTo>
                        <a:cubicBezTo>
                          <a:pt x="3142" y="5961"/>
                          <a:pt x="3142" y="5892"/>
                          <a:pt x="3142" y="5824"/>
                        </a:cubicBezTo>
                        <a:cubicBezTo>
                          <a:pt x="3142" y="5627"/>
                          <a:pt x="3142" y="5558"/>
                          <a:pt x="3200" y="5490"/>
                        </a:cubicBezTo>
                        <a:cubicBezTo>
                          <a:pt x="3258" y="5421"/>
                          <a:pt x="3316" y="5353"/>
                          <a:pt x="3374" y="5147"/>
                        </a:cubicBezTo>
                        <a:cubicBezTo>
                          <a:pt x="3432" y="4882"/>
                          <a:pt x="3490" y="4676"/>
                          <a:pt x="3606" y="4471"/>
                        </a:cubicBezTo>
                        <a:cubicBezTo>
                          <a:pt x="3714" y="4334"/>
                          <a:pt x="3772" y="4205"/>
                          <a:pt x="3830" y="4000"/>
                        </a:cubicBezTo>
                        <a:cubicBezTo>
                          <a:pt x="4004" y="3520"/>
                          <a:pt x="4178" y="2912"/>
                          <a:pt x="4287" y="2441"/>
                        </a:cubicBezTo>
                        <a:cubicBezTo>
                          <a:pt x="4345" y="2167"/>
                          <a:pt x="4461" y="1901"/>
                          <a:pt x="4519" y="1559"/>
                        </a:cubicBezTo>
                        <a:cubicBezTo>
                          <a:pt x="4577" y="1293"/>
                          <a:pt x="4693" y="1088"/>
                          <a:pt x="4693" y="882"/>
                        </a:cubicBezTo>
                        <a:cubicBezTo>
                          <a:pt x="4751" y="745"/>
                          <a:pt x="4751" y="745"/>
                          <a:pt x="4751" y="745"/>
                        </a:cubicBezTo>
                        <a:cubicBezTo>
                          <a:pt x="4809" y="745"/>
                          <a:pt x="4809" y="745"/>
                          <a:pt x="4809" y="745"/>
                        </a:cubicBezTo>
                        <a:cubicBezTo>
                          <a:pt x="4809" y="617"/>
                          <a:pt x="4809" y="548"/>
                          <a:pt x="4809" y="480"/>
                        </a:cubicBezTo>
                        <a:cubicBezTo>
                          <a:pt x="4867" y="411"/>
                          <a:pt x="4867" y="274"/>
                          <a:pt x="4867" y="206"/>
                        </a:cubicBezTo>
                        <a:cubicBezTo>
                          <a:pt x="4867" y="137"/>
                          <a:pt x="4918" y="69"/>
                          <a:pt x="4918" y="69"/>
                        </a:cubicBezTo>
                        <a:cubicBezTo>
                          <a:pt x="4918" y="0"/>
                          <a:pt x="4918" y="0"/>
                          <a:pt x="4918" y="0"/>
                        </a:cubicBezTo>
                        <a:cubicBezTo>
                          <a:pt x="5324" y="206"/>
                          <a:pt x="5606" y="343"/>
                          <a:pt x="5664" y="343"/>
                        </a:cubicBezTo>
                        <a:cubicBezTo>
                          <a:pt x="5896" y="411"/>
                          <a:pt x="5896" y="480"/>
                          <a:pt x="5896" y="745"/>
                        </a:cubicBezTo>
                        <a:cubicBezTo>
                          <a:pt x="5896" y="745"/>
                          <a:pt x="5954" y="745"/>
                          <a:pt x="5954" y="814"/>
                        </a:cubicBezTo>
                        <a:cubicBezTo>
                          <a:pt x="5954" y="1019"/>
                          <a:pt x="6012" y="1019"/>
                          <a:pt x="6012" y="1019"/>
                        </a:cubicBezTo>
                        <a:lnTo>
                          <a:pt x="6063" y="951"/>
                        </a:lnTo>
                        <a:cubicBezTo>
                          <a:pt x="6128" y="951"/>
                          <a:pt x="6237" y="882"/>
                          <a:pt x="6295" y="882"/>
                        </a:cubicBezTo>
                        <a:cubicBezTo>
                          <a:pt x="6585" y="882"/>
                          <a:pt x="6693" y="1225"/>
                          <a:pt x="6867" y="1559"/>
                        </a:cubicBezTo>
                        <a:cubicBezTo>
                          <a:pt x="6925" y="1559"/>
                          <a:pt x="6925" y="1627"/>
                          <a:pt x="6983" y="1627"/>
                        </a:cubicBezTo>
                        <a:cubicBezTo>
                          <a:pt x="7099" y="1970"/>
                          <a:pt x="6983" y="2372"/>
                          <a:pt x="6867" y="2715"/>
                        </a:cubicBezTo>
                        <a:cubicBezTo>
                          <a:pt x="6867" y="2852"/>
                          <a:pt x="6809" y="2912"/>
                          <a:pt x="6809" y="3049"/>
                        </a:cubicBezTo>
                        <a:cubicBezTo>
                          <a:pt x="6751" y="3323"/>
                          <a:pt x="6809" y="3520"/>
                          <a:pt x="6867" y="3597"/>
                        </a:cubicBezTo>
                        <a:cubicBezTo>
                          <a:pt x="6925" y="3657"/>
                          <a:pt x="7041" y="3657"/>
                          <a:pt x="7099" y="3657"/>
                        </a:cubicBezTo>
                        <a:cubicBezTo>
                          <a:pt x="7273" y="3726"/>
                          <a:pt x="7498" y="3726"/>
                          <a:pt x="7614" y="3863"/>
                        </a:cubicBezTo>
                        <a:cubicBezTo>
                          <a:pt x="7730" y="4000"/>
                          <a:pt x="7897" y="4068"/>
                          <a:pt x="8129" y="4068"/>
                        </a:cubicBezTo>
                        <a:cubicBezTo>
                          <a:pt x="8303" y="4068"/>
                          <a:pt x="8419" y="4068"/>
                          <a:pt x="8527" y="4000"/>
                        </a:cubicBezTo>
                        <a:cubicBezTo>
                          <a:pt x="8585" y="4000"/>
                          <a:pt x="8701" y="3931"/>
                          <a:pt x="8701" y="3931"/>
                        </a:cubicBezTo>
                        <a:cubicBezTo>
                          <a:pt x="8817" y="3863"/>
                          <a:pt x="8875" y="3794"/>
                          <a:pt x="8933" y="3794"/>
                        </a:cubicBezTo>
                        <a:cubicBezTo>
                          <a:pt x="8991" y="3794"/>
                          <a:pt x="9107" y="3863"/>
                          <a:pt x="9158" y="3863"/>
                        </a:cubicBezTo>
                        <a:cubicBezTo>
                          <a:pt x="9274" y="3931"/>
                          <a:pt x="9390" y="4000"/>
                          <a:pt x="9448" y="4000"/>
                        </a:cubicBezTo>
                        <a:cubicBezTo>
                          <a:pt x="9506" y="4000"/>
                          <a:pt x="9506" y="4000"/>
                          <a:pt x="9564" y="3931"/>
                        </a:cubicBezTo>
                        <a:cubicBezTo>
                          <a:pt x="9622" y="3931"/>
                          <a:pt x="9680" y="3931"/>
                          <a:pt x="9796" y="3931"/>
                        </a:cubicBezTo>
                        <a:cubicBezTo>
                          <a:pt x="10020" y="3931"/>
                          <a:pt x="10078" y="4000"/>
                          <a:pt x="10194" y="4205"/>
                        </a:cubicBezTo>
                        <a:cubicBezTo>
                          <a:pt x="10252" y="4265"/>
                          <a:pt x="10252" y="4265"/>
                          <a:pt x="10252" y="4265"/>
                        </a:cubicBezTo>
                        <a:cubicBezTo>
                          <a:pt x="10252" y="4265"/>
                          <a:pt x="10252" y="4334"/>
                          <a:pt x="10310" y="4334"/>
                        </a:cubicBezTo>
                        <a:cubicBezTo>
                          <a:pt x="10361" y="4539"/>
                          <a:pt x="10419" y="4539"/>
                          <a:pt x="10477" y="4539"/>
                        </a:cubicBezTo>
                        <a:cubicBezTo>
                          <a:pt x="10535" y="4539"/>
                          <a:pt x="10593" y="4471"/>
                          <a:pt x="10709" y="4471"/>
                        </a:cubicBezTo>
                        <a:cubicBezTo>
                          <a:pt x="10825" y="4471"/>
                          <a:pt x="10992" y="4539"/>
                          <a:pt x="11050" y="4608"/>
                        </a:cubicBezTo>
                        <a:cubicBezTo>
                          <a:pt x="11108" y="4676"/>
                          <a:pt x="11166" y="4676"/>
                          <a:pt x="11224" y="4676"/>
                        </a:cubicBezTo>
                        <a:cubicBezTo>
                          <a:pt x="11340" y="4676"/>
                          <a:pt x="11564" y="4539"/>
                          <a:pt x="11680" y="4471"/>
                        </a:cubicBezTo>
                        <a:cubicBezTo>
                          <a:pt x="11680" y="4471"/>
                          <a:pt x="11738" y="4471"/>
                          <a:pt x="11796" y="4471"/>
                        </a:cubicBezTo>
                        <a:cubicBezTo>
                          <a:pt x="11970" y="4471"/>
                          <a:pt x="12195" y="4539"/>
                          <a:pt x="12369" y="4813"/>
                        </a:cubicBezTo>
                        <a:cubicBezTo>
                          <a:pt x="12427" y="4882"/>
                          <a:pt x="12543" y="4950"/>
                          <a:pt x="12659" y="4950"/>
                        </a:cubicBezTo>
                        <a:cubicBezTo>
                          <a:pt x="12826" y="4950"/>
                          <a:pt x="13057" y="4882"/>
                          <a:pt x="13115" y="4813"/>
                        </a:cubicBezTo>
                        <a:cubicBezTo>
                          <a:pt x="13173" y="4745"/>
                          <a:pt x="13347" y="4745"/>
                          <a:pt x="13572" y="4745"/>
                        </a:cubicBezTo>
                        <a:cubicBezTo>
                          <a:pt x="13746" y="4745"/>
                          <a:pt x="13978" y="4745"/>
                          <a:pt x="14203" y="4745"/>
                        </a:cubicBezTo>
                        <a:cubicBezTo>
                          <a:pt x="14435" y="4745"/>
                          <a:pt x="14493" y="4745"/>
                          <a:pt x="14493" y="4745"/>
                        </a:cubicBezTo>
                        <a:cubicBezTo>
                          <a:pt x="14493" y="4745"/>
                          <a:pt x="14493" y="4676"/>
                          <a:pt x="14543" y="4608"/>
                        </a:cubicBezTo>
                        <a:cubicBezTo>
                          <a:pt x="14543" y="4608"/>
                          <a:pt x="14601" y="4539"/>
                          <a:pt x="14717" y="4539"/>
                        </a:cubicBezTo>
                        <a:cubicBezTo>
                          <a:pt x="14833" y="4539"/>
                          <a:pt x="15007" y="4608"/>
                          <a:pt x="15174" y="4676"/>
                        </a:cubicBezTo>
                        <a:cubicBezTo>
                          <a:pt x="15232" y="4745"/>
                          <a:pt x="15406" y="4745"/>
                          <a:pt x="15522" y="4745"/>
                        </a:cubicBezTo>
                        <a:cubicBezTo>
                          <a:pt x="15696" y="4745"/>
                          <a:pt x="15863" y="4676"/>
                          <a:pt x="15979" y="4676"/>
                        </a:cubicBezTo>
                        <a:cubicBezTo>
                          <a:pt x="15979" y="4676"/>
                          <a:pt x="15979" y="4676"/>
                          <a:pt x="16037" y="4676"/>
                        </a:cubicBezTo>
                        <a:cubicBezTo>
                          <a:pt x="16377" y="4676"/>
                          <a:pt x="17356" y="4950"/>
                          <a:pt x="17696" y="5147"/>
                        </a:cubicBezTo>
                        <a:cubicBezTo>
                          <a:pt x="18102" y="5421"/>
                          <a:pt x="20675" y="5824"/>
                          <a:pt x="20733" y="5824"/>
                        </a:cubicBezTo>
                        <a:cubicBezTo>
                          <a:pt x="20849" y="5824"/>
                          <a:pt x="20849" y="5824"/>
                          <a:pt x="20849" y="5824"/>
                        </a:cubicBezTo>
                        <a:cubicBezTo>
                          <a:pt x="20849" y="5892"/>
                          <a:pt x="20849" y="5892"/>
                          <a:pt x="20849" y="5892"/>
                        </a:cubicBezTo>
                        <a:cubicBezTo>
                          <a:pt x="20849" y="6098"/>
                          <a:pt x="20965" y="6501"/>
                          <a:pt x="21139" y="6706"/>
                        </a:cubicBezTo>
                        <a:cubicBezTo>
                          <a:pt x="21422" y="6980"/>
                          <a:pt x="21538" y="7383"/>
                          <a:pt x="21538" y="7725"/>
                        </a:cubicBezTo>
                        <a:cubicBezTo>
                          <a:pt x="21538" y="7794"/>
                          <a:pt x="21538" y="7922"/>
                          <a:pt x="21480" y="7922"/>
                        </a:cubicBezTo>
                        <a:cubicBezTo>
                          <a:pt x="21306" y="8128"/>
                          <a:pt x="20907" y="8804"/>
                          <a:pt x="20907" y="8941"/>
                        </a:cubicBezTo>
                        <a:cubicBezTo>
                          <a:pt x="20907" y="9079"/>
                          <a:pt x="20733" y="9284"/>
                          <a:pt x="20567" y="9413"/>
                        </a:cubicBezTo>
                        <a:cubicBezTo>
                          <a:pt x="20509" y="9481"/>
                          <a:pt x="20451" y="9550"/>
                          <a:pt x="20335" y="9618"/>
                        </a:cubicBezTo>
                        <a:cubicBezTo>
                          <a:pt x="20161" y="9824"/>
                          <a:pt x="20219" y="10021"/>
                          <a:pt x="20219" y="10158"/>
                        </a:cubicBezTo>
                        <a:cubicBezTo>
                          <a:pt x="20277" y="10226"/>
                          <a:pt x="20161" y="10295"/>
                          <a:pt x="19820" y="10629"/>
                        </a:cubicBezTo>
                        <a:cubicBezTo>
                          <a:pt x="19472" y="11040"/>
                          <a:pt x="18900" y="11579"/>
                          <a:pt x="18958" y="11853"/>
                        </a:cubicBezTo>
                        <a:cubicBezTo>
                          <a:pt x="18958" y="11922"/>
                          <a:pt x="18958" y="11990"/>
                          <a:pt x="18958" y="12059"/>
                        </a:cubicBezTo>
                        <a:cubicBezTo>
                          <a:pt x="18958" y="12325"/>
                          <a:pt x="18958" y="12462"/>
                          <a:pt x="19306" y="12667"/>
                        </a:cubicBezTo>
                        <a:cubicBezTo>
                          <a:pt x="19421" y="12736"/>
                          <a:pt x="19530" y="12864"/>
                          <a:pt x="19530" y="12933"/>
                        </a:cubicBezTo>
                        <a:cubicBezTo>
                          <a:pt x="19588" y="13138"/>
                          <a:pt x="19472" y="13344"/>
                          <a:pt x="19364" y="13481"/>
                        </a:cubicBezTo>
                        <a:cubicBezTo>
                          <a:pt x="19364" y="13541"/>
                          <a:pt x="19364" y="13541"/>
                          <a:pt x="19364" y="13541"/>
                        </a:cubicBezTo>
                        <a:cubicBezTo>
                          <a:pt x="19306" y="13609"/>
                          <a:pt x="19306" y="13678"/>
                          <a:pt x="19364" y="13746"/>
                        </a:cubicBezTo>
                        <a:cubicBezTo>
                          <a:pt x="19364" y="13815"/>
                          <a:pt x="19364" y="13952"/>
                          <a:pt x="19306" y="14020"/>
                        </a:cubicBezTo>
                        <a:cubicBezTo>
                          <a:pt x="19248" y="14089"/>
                          <a:pt x="19248" y="14089"/>
                          <a:pt x="19248" y="14089"/>
                        </a:cubicBezTo>
                        <a:cubicBezTo>
                          <a:pt x="19132" y="14286"/>
                          <a:pt x="18958" y="14697"/>
                          <a:pt x="18958" y="14834"/>
                        </a:cubicBezTo>
                        <a:cubicBezTo>
                          <a:pt x="18958" y="15031"/>
                          <a:pt x="17986" y="20041"/>
                          <a:pt x="17638" y="21600"/>
                        </a:cubicBezTo>
                        <a:close/>
                        <a:moveTo>
                          <a:pt x="337" y="16453"/>
                        </a:moveTo>
                        <a:cubicBezTo>
                          <a:pt x="2801" y="17266"/>
                          <a:pt x="9390" y="19433"/>
                          <a:pt x="17638" y="21531"/>
                        </a:cubicBezTo>
                        <a:cubicBezTo>
                          <a:pt x="18211" y="18354"/>
                          <a:pt x="18900" y="14971"/>
                          <a:pt x="18900" y="14834"/>
                        </a:cubicBezTo>
                        <a:cubicBezTo>
                          <a:pt x="18900" y="14697"/>
                          <a:pt x="19074" y="14286"/>
                          <a:pt x="19190" y="14089"/>
                        </a:cubicBezTo>
                        <a:cubicBezTo>
                          <a:pt x="19248" y="14020"/>
                          <a:pt x="19248" y="14020"/>
                          <a:pt x="19248" y="14020"/>
                        </a:cubicBezTo>
                        <a:cubicBezTo>
                          <a:pt x="19306" y="13952"/>
                          <a:pt x="19306" y="13815"/>
                          <a:pt x="19306" y="13746"/>
                        </a:cubicBezTo>
                        <a:cubicBezTo>
                          <a:pt x="19248" y="13678"/>
                          <a:pt x="19248" y="13541"/>
                          <a:pt x="19306" y="13481"/>
                        </a:cubicBezTo>
                        <a:cubicBezTo>
                          <a:pt x="19421" y="13344"/>
                          <a:pt x="19530" y="13138"/>
                          <a:pt x="19472" y="13001"/>
                        </a:cubicBezTo>
                        <a:cubicBezTo>
                          <a:pt x="19472" y="12864"/>
                          <a:pt x="19421" y="12804"/>
                          <a:pt x="19306" y="12736"/>
                        </a:cubicBezTo>
                        <a:cubicBezTo>
                          <a:pt x="18958" y="12530"/>
                          <a:pt x="18900" y="12325"/>
                          <a:pt x="18900" y="12059"/>
                        </a:cubicBezTo>
                        <a:cubicBezTo>
                          <a:pt x="18900" y="11990"/>
                          <a:pt x="18900" y="11922"/>
                          <a:pt x="18900" y="11853"/>
                        </a:cubicBezTo>
                        <a:cubicBezTo>
                          <a:pt x="18842" y="11579"/>
                          <a:pt x="19306" y="11108"/>
                          <a:pt x="19820" y="10569"/>
                        </a:cubicBezTo>
                        <a:cubicBezTo>
                          <a:pt x="19994" y="10432"/>
                          <a:pt x="20161" y="10226"/>
                          <a:pt x="20219" y="10158"/>
                        </a:cubicBezTo>
                        <a:cubicBezTo>
                          <a:pt x="20161" y="10021"/>
                          <a:pt x="20103" y="9824"/>
                          <a:pt x="20335" y="9550"/>
                        </a:cubicBezTo>
                        <a:cubicBezTo>
                          <a:pt x="20393" y="9481"/>
                          <a:pt x="20451" y="9413"/>
                          <a:pt x="20509" y="9344"/>
                        </a:cubicBezTo>
                        <a:cubicBezTo>
                          <a:pt x="20675" y="9207"/>
                          <a:pt x="20849" y="9079"/>
                          <a:pt x="20849" y="8941"/>
                        </a:cubicBezTo>
                        <a:cubicBezTo>
                          <a:pt x="20849" y="8804"/>
                          <a:pt x="21306" y="8059"/>
                          <a:pt x="21422" y="7922"/>
                        </a:cubicBezTo>
                        <a:cubicBezTo>
                          <a:pt x="21480" y="7854"/>
                          <a:pt x="21480" y="7794"/>
                          <a:pt x="21480" y="7725"/>
                        </a:cubicBezTo>
                        <a:cubicBezTo>
                          <a:pt x="21480" y="7383"/>
                          <a:pt x="21364" y="6980"/>
                          <a:pt x="21139" y="6775"/>
                        </a:cubicBezTo>
                        <a:cubicBezTo>
                          <a:pt x="20907" y="6569"/>
                          <a:pt x="20849" y="6235"/>
                          <a:pt x="20791" y="5892"/>
                        </a:cubicBezTo>
                        <a:cubicBezTo>
                          <a:pt x="20733" y="5892"/>
                          <a:pt x="20733" y="5892"/>
                          <a:pt x="20733" y="5892"/>
                        </a:cubicBezTo>
                        <a:cubicBezTo>
                          <a:pt x="20625" y="5892"/>
                          <a:pt x="18102" y="5490"/>
                          <a:pt x="17696" y="5216"/>
                        </a:cubicBezTo>
                        <a:cubicBezTo>
                          <a:pt x="17356" y="5010"/>
                          <a:pt x="16377" y="4676"/>
                          <a:pt x="16037" y="4676"/>
                        </a:cubicBezTo>
                        <a:cubicBezTo>
                          <a:pt x="15979" y="4676"/>
                          <a:pt x="15979" y="4745"/>
                          <a:pt x="15979" y="4745"/>
                        </a:cubicBezTo>
                        <a:cubicBezTo>
                          <a:pt x="15863" y="4745"/>
                          <a:pt x="15754" y="4813"/>
                          <a:pt x="15522" y="4813"/>
                        </a:cubicBezTo>
                        <a:cubicBezTo>
                          <a:pt x="15406" y="4813"/>
                          <a:pt x="15232" y="4813"/>
                          <a:pt x="15174" y="4745"/>
                        </a:cubicBezTo>
                        <a:cubicBezTo>
                          <a:pt x="15065" y="4676"/>
                          <a:pt x="14833" y="4608"/>
                          <a:pt x="14717" y="4608"/>
                        </a:cubicBezTo>
                        <a:cubicBezTo>
                          <a:pt x="14601" y="4608"/>
                          <a:pt x="14601" y="4608"/>
                          <a:pt x="14543" y="4676"/>
                        </a:cubicBezTo>
                        <a:cubicBezTo>
                          <a:pt x="14543" y="4676"/>
                          <a:pt x="14543" y="4676"/>
                          <a:pt x="14543" y="4745"/>
                        </a:cubicBezTo>
                        <a:cubicBezTo>
                          <a:pt x="14543" y="4745"/>
                          <a:pt x="14601" y="4813"/>
                          <a:pt x="14543" y="4813"/>
                        </a:cubicBezTo>
                        <a:cubicBezTo>
                          <a:pt x="14543" y="4813"/>
                          <a:pt x="14543" y="4813"/>
                          <a:pt x="14493" y="4813"/>
                        </a:cubicBezTo>
                        <a:cubicBezTo>
                          <a:pt x="14435" y="4813"/>
                          <a:pt x="14319" y="4813"/>
                          <a:pt x="14203" y="4813"/>
                        </a:cubicBezTo>
                        <a:cubicBezTo>
                          <a:pt x="13978" y="4813"/>
                          <a:pt x="13746" y="4813"/>
                          <a:pt x="13572" y="4813"/>
                        </a:cubicBezTo>
                        <a:cubicBezTo>
                          <a:pt x="13289" y="4813"/>
                          <a:pt x="13173" y="4813"/>
                          <a:pt x="13115" y="4882"/>
                        </a:cubicBezTo>
                        <a:cubicBezTo>
                          <a:pt x="13057" y="4950"/>
                          <a:pt x="12826" y="5010"/>
                          <a:pt x="12659" y="5010"/>
                        </a:cubicBezTo>
                        <a:cubicBezTo>
                          <a:pt x="12485" y="5010"/>
                          <a:pt x="12369" y="4950"/>
                          <a:pt x="12311" y="4813"/>
                        </a:cubicBezTo>
                        <a:cubicBezTo>
                          <a:pt x="12144" y="4608"/>
                          <a:pt x="11912" y="4539"/>
                          <a:pt x="11796" y="4539"/>
                        </a:cubicBezTo>
                        <a:cubicBezTo>
                          <a:pt x="11738" y="4539"/>
                          <a:pt x="11738" y="4539"/>
                          <a:pt x="11680" y="4539"/>
                        </a:cubicBezTo>
                        <a:cubicBezTo>
                          <a:pt x="11622" y="4608"/>
                          <a:pt x="11398" y="4745"/>
                          <a:pt x="11224" y="4745"/>
                        </a:cubicBezTo>
                        <a:cubicBezTo>
                          <a:pt x="11108" y="4745"/>
                          <a:pt x="11050" y="4676"/>
                          <a:pt x="11050" y="4676"/>
                        </a:cubicBezTo>
                        <a:cubicBezTo>
                          <a:pt x="10992" y="4608"/>
                          <a:pt x="10883" y="4539"/>
                          <a:pt x="10709" y="4539"/>
                        </a:cubicBezTo>
                        <a:cubicBezTo>
                          <a:pt x="10651" y="4539"/>
                          <a:pt x="10535" y="4539"/>
                          <a:pt x="10477" y="4608"/>
                        </a:cubicBezTo>
                        <a:cubicBezTo>
                          <a:pt x="10361" y="4608"/>
                          <a:pt x="10361" y="4539"/>
                          <a:pt x="10252" y="4402"/>
                        </a:cubicBezTo>
                        <a:cubicBezTo>
                          <a:pt x="10252" y="4334"/>
                          <a:pt x="10194" y="4334"/>
                          <a:pt x="10194" y="4265"/>
                        </a:cubicBezTo>
                        <a:cubicBezTo>
                          <a:pt x="10136" y="4265"/>
                          <a:pt x="10136" y="4265"/>
                          <a:pt x="10136" y="4265"/>
                        </a:cubicBezTo>
                        <a:cubicBezTo>
                          <a:pt x="10020" y="4068"/>
                          <a:pt x="9962" y="4000"/>
                          <a:pt x="9796" y="4000"/>
                        </a:cubicBezTo>
                        <a:cubicBezTo>
                          <a:pt x="9680" y="4000"/>
                          <a:pt x="9622" y="4000"/>
                          <a:pt x="9564" y="4000"/>
                        </a:cubicBezTo>
                        <a:cubicBezTo>
                          <a:pt x="9564" y="4000"/>
                          <a:pt x="9506" y="4068"/>
                          <a:pt x="9448" y="4068"/>
                        </a:cubicBezTo>
                        <a:cubicBezTo>
                          <a:pt x="9332" y="4068"/>
                          <a:pt x="9274" y="4000"/>
                          <a:pt x="9158" y="3931"/>
                        </a:cubicBezTo>
                        <a:cubicBezTo>
                          <a:pt x="9049" y="3931"/>
                          <a:pt x="8991" y="3863"/>
                          <a:pt x="8933" y="3863"/>
                        </a:cubicBezTo>
                        <a:cubicBezTo>
                          <a:pt x="8875" y="3863"/>
                          <a:pt x="8817" y="3931"/>
                          <a:pt x="8759" y="3931"/>
                        </a:cubicBezTo>
                        <a:cubicBezTo>
                          <a:pt x="8701" y="4000"/>
                          <a:pt x="8643" y="4000"/>
                          <a:pt x="8527" y="4068"/>
                        </a:cubicBezTo>
                        <a:cubicBezTo>
                          <a:pt x="8419" y="4137"/>
                          <a:pt x="8303" y="4137"/>
                          <a:pt x="8129" y="4137"/>
                        </a:cubicBezTo>
                        <a:cubicBezTo>
                          <a:pt x="7897" y="4137"/>
                          <a:pt x="7672" y="4068"/>
                          <a:pt x="7556" y="3931"/>
                        </a:cubicBezTo>
                        <a:cubicBezTo>
                          <a:pt x="7440" y="3794"/>
                          <a:pt x="7273" y="3794"/>
                          <a:pt x="7099" y="3726"/>
                        </a:cubicBezTo>
                        <a:cubicBezTo>
                          <a:pt x="6983" y="3726"/>
                          <a:pt x="6925" y="3726"/>
                          <a:pt x="6867" y="3657"/>
                        </a:cubicBezTo>
                        <a:cubicBezTo>
                          <a:pt x="6751" y="3520"/>
                          <a:pt x="6693" y="3323"/>
                          <a:pt x="6751" y="3049"/>
                        </a:cubicBezTo>
                        <a:cubicBezTo>
                          <a:pt x="6751" y="2912"/>
                          <a:pt x="6809" y="2784"/>
                          <a:pt x="6867" y="2715"/>
                        </a:cubicBezTo>
                        <a:cubicBezTo>
                          <a:pt x="6925" y="2372"/>
                          <a:pt x="7041" y="1970"/>
                          <a:pt x="6925" y="1696"/>
                        </a:cubicBezTo>
                        <a:cubicBezTo>
                          <a:pt x="6867" y="1627"/>
                          <a:pt x="6867" y="1627"/>
                          <a:pt x="6867" y="1559"/>
                        </a:cubicBezTo>
                        <a:cubicBezTo>
                          <a:pt x="6693" y="1225"/>
                          <a:pt x="6527" y="951"/>
                          <a:pt x="6295" y="951"/>
                        </a:cubicBezTo>
                        <a:cubicBezTo>
                          <a:pt x="6237" y="951"/>
                          <a:pt x="6179" y="1019"/>
                          <a:pt x="6128" y="1019"/>
                        </a:cubicBezTo>
                        <a:cubicBezTo>
                          <a:pt x="6063" y="1019"/>
                          <a:pt x="6063" y="1019"/>
                          <a:pt x="6012" y="1019"/>
                        </a:cubicBezTo>
                        <a:cubicBezTo>
                          <a:pt x="5954" y="1019"/>
                          <a:pt x="5896" y="951"/>
                          <a:pt x="5896" y="814"/>
                        </a:cubicBezTo>
                        <a:cubicBezTo>
                          <a:pt x="5896" y="814"/>
                          <a:pt x="5896" y="745"/>
                          <a:pt x="5838" y="745"/>
                        </a:cubicBezTo>
                        <a:cubicBezTo>
                          <a:pt x="5838" y="480"/>
                          <a:pt x="5838" y="480"/>
                          <a:pt x="5664" y="411"/>
                        </a:cubicBezTo>
                        <a:cubicBezTo>
                          <a:pt x="5548" y="343"/>
                          <a:pt x="5208" y="206"/>
                          <a:pt x="4918" y="69"/>
                        </a:cubicBezTo>
                        <a:cubicBezTo>
                          <a:pt x="4918" y="137"/>
                          <a:pt x="4918" y="137"/>
                          <a:pt x="4918" y="206"/>
                        </a:cubicBezTo>
                        <a:cubicBezTo>
                          <a:pt x="4918" y="343"/>
                          <a:pt x="4867" y="411"/>
                          <a:pt x="4867" y="480"/>
                        </a:cubicBezTo>
                        <a:cubicBezTo>
                          <a:pt x="4867" y="548"/>
                          <a:pt x="4867" y="617"/>
                          <a:pt x="4809" y="745"/>
                        </a:cubicBezTo>
                        <a:cubicBezTo>
                          <a:pt x="4809" y="814"/>
                          <a:pt x="4809" y="814"/>
                          <a:pt x="4809" y="814"/>
                        </a:cubicBezTo>
                        <a:cubicBezTo>
                          <a:pt x="4751" y="814"/>
                          <a:pt x="4751" y="882"/>
                          <a:pt x="4751" y="951"/>
                        </a:cubicBezTo>
                        <a:cubicBezTo>
                          <a:pt x="4751" y="1088"/>
                          <a:pt x="4635" y="1353"/>
                          <a:pt x="4577" y="1627"/>
                        </a:cubicBezTo>
                        <a:cubicBezTo>
                          <a:pt x="4461" y="1901"/>
                          <a:pt x="4403" y="2167"/>
                          <a:pt x="4345" y="2441"/>
                        </a:cubicBezTo>
                        <a:cubicBezTo>
                          <a:pt x="4229" y="2912"/>
                          <a:pt x="4062" y="3597"/>
                          <a:pt x="3888" y="4000"/>
                        </a:cubicBezTo>
                        <a:cubicBezTo>
                          <a:pt x="3830" y="4205"/>
                          <a:pt x="3714" y="4334"/>
                          <a:pt x="3664" y="4471"/>
                        </a:cubicBezTo>
                        <a:cubicBezTo>
                          <a:pt x="3548" y="4676"/>
                          <a:pt x="3490" y="4882"/>
                          <a:pt x="3432" y="5147"/>
                        </a:cubicBezTo>
                        <a:cubicBezTo>
                          <a:pt x="3374" y="5421"/>
                          <a:pt x="3316" y="5490"/>
                          <a:pt x="3258" y="5558"/>
                        </a:cubicBezTo>
                        <a:cubicBezTo>
                          <a:pt x="3200" y="5627"/>
                          <a:pt x="3200" y="5627"/>
                          <a:pt x="3200" y="5824"/>
                        </a:cubicBezTo>
                        <a:cubicBezTo>
                          <a:pt x="3200" y="5892"/>
                          <a:pt x="3200" y="5961"/>
                          <a:pt x="3200" y="6030"/>
                        </a:cubicBezTo>
                        <a:cubicBezTo>
                          <a:pt x="3200" y="6235"/>
                          <a:pt x="3200" y="6304"/>
                          <a:pt x="3084" y="6432"/>
                        </a:cubicBezTo>
                        <a:cubicBezTo>
                          <a:pt x="3033" y="6501"/>
                          <a:pt x="3033" y="6569"/>
                          <a:pt x="3033" y="6706"/>
                        </a:cubicBezTo>
                        <a:cubicBezTo>
                          <a:pt x="3033" y="6775"/>
                          <a:pt x="3033" y="6843"/>
                          <a:pt x="2975" y="6980"/>
                        </a:cubicBezTo>
                        <a:cubicBezTo>
                          <a:pt x="2975" y="7049"/>
                          <a:pt x="2917" y="7117"/>
                          <a:pt x="2917" y="7117"/>
                        </a:cubicBezTo>
                        <a:cubicBezTo>
                          <a:pt x="2859" y="7117"/>
                          <a:pt x="2801" y="7177"/>
                          <a:pt x="2743" y="7451"/>
                        </a:cubicBezTo>
                        <a:cubicBezTo>
                          <a:pt x="2685" y="7794"/>
                          <a:pt x="2511" y="8196"/>
                          <a:pt x="2344" y="8599"/>
                        </a:cubicBezTo>
                        <a:cubicBezTo>
                          <a:pt x="2228" y="8873"/>
                          <a:pt x="2170" y="9079"/>
                          <a:pt x="2112" y="9207"/>
                        </a:cubicBezTo>
                        <a:cubicBezTo>
                          <a:pt x="2112" y="9284"/>
                          <a:pt x="2112" y="9344"/>
                          <a:pt x="2055" y="9413"/>
                        </a:cubicBezTo>
                        <a:cubicBezTo>
                          <a:pt x="1997" y="9755"/>
                          <a:pt x="1939" y="10021"/>
                          <a:pt x="1772" y="10158"/>
                        </a:cubicBezTo>
                        <a:cubicBezTo>
                          <a:pt x="1598" y="10363"/>
                          <a:pt x="1482" y="10500"/>
                          <a:pt x="1424" y="10766"/>
                        </a:cubicBezTo>
                        <a:cubicBezTo>
                          <a:pt x="1366" y="10903"/>
                          <a:pt x="1366" y="10971"/>
                          <a:pt x="1250" y="10971"/>
                        </a:cubicBezTo>
                        <a:cubicBezTo>
                          <a:pt x="1250" y="10971"/>
                          <a:pt x="1250" y="10971"/>
                          <a:pt x="1199" y="10971"/>
                        </a:cubicBezTo>
                        <a:cubicBezTo>
                          <a:pt x="1199" y="10971"/>
                          <a:pt x="1199" y="10971"/>
                          <a:pt x="1141" y="10971"/>
                        </a:cubicBezTo>
                        <a:cubicBezTo>
                          <a:pt x="1141" y="10971"/>
                          <a:pt x="1141" y="10971"/>
                          <a:pt x="1141" y="11108"/>
                        </a:cubicBezTo>
                        <a:cubicBezTo>
                          <a:pt x="1199" y="11451"/>
                          <a:pt x="851" y="11785"/>
                          <a:pt x="735" y="11990"/>
                        </a:cubicBezTo>
                        <a:cubicBezTo>
                          <a:pt x="677" y="11990"/>
                          <a:pt x="677" y="11990"/>
                          <a:pt x="677" y="11990"/>
                        </a:cubicBezTo>
                        <a:cubicBezTo>
                          <a:pt x="511" y="12256"/>
                          <a:pt x="395" y="12530"/>
                          <a:pt x="337" y="12864"/>
                        </a:cubicBezTo>
                        <a:cubicBezTo>
                          <a:pt x="337" y="13070"/>
                          <a:pt x="395" y="13275"/>
                          <a:pt x="453" y="13412"/>
                        </a:cubicBezTo>
                        <a:cubicBezTo>
                          <a:pt x="511" y="13609"/>
                          <a:pt x="511" y="13746"/>
                          <a:pt x="395" y="13883"/>
                        </a:cubicBezTo>
                        <a:cubicBezTo>
                          <a:pt x="221" y="14089"/>
                          <a:pt x="105" y="14354"/>
                          <a:pt x="105" y="14560"/>
                        </a:cubicBezTo>
                        <a:cubicBezTo>
                          <a:pt x="105" y="14560"/>
                          <a:pt x="105" y="14628"/>
                          <a:pt x="105" y="14765"/>
                        </a:cubicBezTo>
                        <a:cubicBezTo>
                          <a:pt x="47" y="15099"/>
                          <a:pt x="-4" y="15776"/>
                          <a:pt x="221" y="16187"/>
                        </a:cubicBezTo>
                        <a:cubicBezTo>
                          <a:pt x="279" y="16324"/>
                          <a:pt x="337" y="16393"/>
                          <a:pt x="337" y="16453"/>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39" name="Shape 3584">
                    <a:extLst>
                      <a:ext uri="{FF2B5EF4-FFF2-40B4-BE49-F238E27FC236}">
                        <a16:creationId xmlns:a16="http://schemas.microsoft.com/office/drawing/2014/main" id="{3643BA7B-D3CA-43FA-ACD3-EF8D98FBB2AE}"/>
                      </a:ext>
                    </a:extLst>
                  </p:cNvPr>
                  <p:cNvSpPr/>
                  <p:nvPr/>
                </p:nvSpPr>
                <p:spPr>
                  <a:xfrm>
                    <a:off x="658762" y="6175"/>
                    <a:ext cx="1712528" cy="1271328"/>
                  </a:xfrm>
                  <a:custGeom>
                    <a:avLst/>
                    <a:gdLst/>
                    <a:ahLst/>
                    <a:cxnLst>
                      <a:cxn ang="0">
                        <a:pos x="wd2" y="hd2"/>
                      </a:cxn>
                      <a:cxn ang="5400000">
                        <a:pos x="wd2" y="hd2"/>
                      </a:cxn>
                      <a:cxn ang="10800000">
                        <a:pos x="wd2" y="hd2"/>
                      </a:cxn>
                      <a:cxn ang="16200000">
                        <a:pos x="wd2" y="hd2"/>
                      </a:cxn>
                    </a:cxnLst>
                    <a:rect l="0" t="0" r="r" b="b"/>
                    <a:pathLst>
                      <a:path w="21557" h="21600" extrusionOk="0">
                        <a:moveTo>
                          <a:pt x="20517" y="12119"/>
                        </a:moveTo>
                        <a:cubicBezTo>
                          <a:pt x="20587" y="11834"/>
                          <a:pt x="21354" y="6392"/>
                          <a:pt x="21557" y="5073"/>
                        </a:cubicBezTo>
                        <a:cubicBezTo>
                          <a:pt x="11868" y="2352"/>
                          <a:pt x="5741" y="0"/>
                          <a:pt x="5741" y="0"/>
                        </a:cubicBezTo>
                        <a:cubicBezTo>
                          <a:pt x="5882" y="95"/>
                          <a:pt x="6014" y="0"/>
                          <a:pt x="6093" y="285"/>
                        </a:cubicBezTo>
                        <a:cubicBezTo>
                          <a:pt x="6155" y="475"/>
                          <a:pt x="6093" y="844"/>
                          <a:pt x="6296" y="1129"/>
                        </a:cubicBezTo>
                        <a:cubicBezTo>
                          <a:pt x="6437" y="1319"/>
                          <a:pt x="6578" y="1319"/>
                          <a:pt x="6649" y="1509"/>
                        </a:cubicBezTo>
                        <a:cubicBezTo>
                          <a:pt x="6719" y="1687"/>
                          <a:pt x="6781" y="1782"/>
                          <a:pt x="6719" y="2067"/>
                        </a:cubicBezTo>
                        <a:cubicBezTo>
                          <a:pt x="6719" y="2448"/>
                          <a:pt x="6649" y="2626"/>
                          <a:pt x="6578" y="2721"/>
                        </a:cubicBezTo>
                        <a:cubicBezTo>
                          <a:pt x="6508" y="2816"/>
                          <a:pt x="6437" y="2911"/>
                          <a:pt x="6508" y="3101"/>
                        </a:cubicBezTo>
                        <a:cubicBezTo>
                          <a:pt x="6508" y="3291"/>
                          <a:pt x="6508" y="3291"/>
                          <a:pt x="6366" y="3291"/>
                        </a:cubicBezTo>
                        <a:cubicBezTo>
                          <a:pt x="6155" y="3291"/>
                          <a:pt x="6014" y="3196"/>
                          <a:pt x="6155" y="3481"/>
                        </a:cubicBezTo>
                        <a:cubicBezTo>
                          <a:pt x="6366" y="3659"/>
                          <a:pt x="6366" y="3754"/>
                          <a:pt x="6437" y="3945"/>
                        </a:cubicBezTo>
                        <a:cubicBezTo>
                          <a:pt x="6508" y="4040"/>
                          <a:pt x="6719" y="4040"/>
                          <a:pt x="6649" y="4325"/>
                        </a:cubicBezTo>
                        <a:cubicBezTo>
                          <a:pt x="6578" y="4598"/>
                          <a:pt x="6437" y="4515"/>
                          <a:pt x="6508" y="4788"/>
                        </a:cubicBezTo>
                        <a:cubicBezTo>
                          <a:pt x="6508" y="5073"/>
                          <a:pt x="6578" y="5263"/>
                          <a:pt x="6649" y="5442"/>
                        </a:cubicBezTo>
                        <a:cubicBezTo>
                          <a:pt x="6719" y="5537"/>
                          <a:pt x="6719" y="5917"/>
                          <a:pt x="6649" y="6107"/>
                        </a:cubicBezTo>
                        <a:cubicBezTo>
                          <a:pt x="6578" y="6392"/>
                          <a:pt x="6508" y="6475"/>
                          <a:pt x="6366" y="6570"/>
                        </a:cubicBezTo>
                        <a:cubicBezTo>
                          <a:pt x="6225" y="6760"/>
                          <a:pt x="6155" y="6950"/>
                          <a:pt x="6014" y="7141"/>
                        </a:cubicBezTo>
                        <a:cubicBezTo>
                          <a:pt x="5882" y="7331"/>
                          <a:pt x="5811" y="7414"/>
                          <a:pt x="5882" y="7699"/>
                        </a:cubicBezTo>
                        <a:cubicBezTo>
                          <a:pt x="5952" y="7984"/>
                          <a:pt x="5952" y="8079"/>
                          <a:pt x="5882" y="8269"/>
                        </a:cubicBezTo>
                        <a:cubicBezTo>
                          <a:pt x="5811" y="8448"/>
                          <a:pt x="5811" y="8543"/>
                          <a:pt x="5811" y="8828"/>
                        </a:cubicBezTo>
                        <a:cubicBezTo>
                          <a:pt x="5741" y="9113"/>
                          <a:pt x="5741" y="9113"/>
                          <a:pt x="5599" y="9398"/>
                        </a:cubicBezTo>
                        <a:cubicBezTo>
                          <a:pt x="5388" y="9671"/>
                          <a:pt x="5458" y="9671"/>
                          <a:pt x="5044" y="9861"/>
                        </a:cubicBezTo>
                        <a:cubicBezTo>
                          <a:pt x="4691" y="10051"/>
                          <a:pt x="4832" y="10337"/>
                          <a:pt x="4418" y="10147"/>
                        </a:cubicBezTo>
                        <a:cubicBezTo>
                          <a:pt x="3995" y="9956"/>
                          <a:pt x="3722" y="9956"/>
                          <a:pt x="3863" y="9671"/>
                        </a:cubicBezTo>
                        <a:cubicBezTo>
                          <a:pt x="3924" y="9398"/>
                          <a:pt x="4136" y="9303"/>
                          <a:pt x="4206" y="9018"/>
                        </a:cubicBezTo>
                        <a:cubicBezTo>
                          <a:pt x="4348" y="8733"/>
                          <a:pt x="4418" y="8638"/>
                          <a:pt x="4418" y="8923"/>
                        </a:cubicBezTo>
                        <a:cubicBezTo>
                          <a:pt x="4418" y="9208"/>
                          <a:pt x="4206" y="9481"/>
                          <a:pt x="4418" y="9481"/>
                        </a:cubicBezTo>
                        <a:cubicBezTo>
                          <a:pt x="4621" y="9481"/>
                          <a:pt x="4489" y="9303"/>
                          <a:pt x="4621" y="9113"/>
                        </a:cubicBezTo>
                        <a:cubicBezTo>
                          <a:pt x="4762" y="9018"/>
                          <a:pt x="4691" y="8733"/>
                          <a:pt x="4832" y="9018"/>
                        </a:cubicBezTo>
                        <a:cubicBezTo>
                          <a:pt x="4903" y="9208"/>
                          <a:pt x="4762" y="9303"/>
                          <a:pt x="4973" y="9398"/>
                        </a:cubicBezTo>
                        <a:cubicBezTo>
                          <a:pt x="5185" y="9398"/>
                          <a:pt x="5317" y="9018"/>
                          <a:pt x="5388" y="8733"/>
                        </a:cubicBezTo>
                        <a:cubicBezTo>
                          <a:pt x="5388" y="8364"/>
                          <a:pt x="5529" y="7984"/>
                          <a:pt x="5388" y="7889"/>
                        </a:cubicBezTo>
                        <a:cubicBezTo>
                          <a:pt x="5185" y="7889"/>
                          <a:pt x="5044" y="7794"/>
                          <a:pt x="5185" y="7604"/>
                        </a:cubicBezTo>
                        <a:cubicBezTo>
                          <a:pt x="5388" y="7414"/>
                          <a:pt x="5317" y="7236"/>
                          <a:pt x="5458" y="7046"/>
                        </a:cubicBezTo>
                        <a:cubicBezTo>
                          <a:pt x="5529" y="6855"/>
                          <a:pt x="5811" y="6950"/>
                          <a:pt x="5811" y="6760"/>
                        </a:cubicBezTo>
                        <a:cubicBezTo>
                          <a:pt x="5811" y="6475"/>
                          <a:pt x="5741" y="6202"/>
                          <a:pt x="5599" y="6202"/>
                        </a:cubicBezTo>
                        <a:cubicBezTo>
                          <a:pt x="5458" y="6202"/>
                          <a:pt x="5458" y="6297"/>
                          <a:pt x="5458" y="5917"/>
                        </a:cubicBezTo>
                        <a:cubicBezTo>
                          <a:pt x="5388" y="5537"/>
                          <a:pt x="5458" y="5358"/>
                          <a:pt x="5388" y="5073"/>
                        </a:cubicBezTo>
                        <a:cubicBezTo>
                          <a:pt x="5317" y="4693"/>
                          <a:pt x="5185" y="4515"/>
                          <a:pt x="5115" y="4693"/>
                        </a:cubicBezTo>
                        <a:cubicBezTo>
                          <a:pt x="4973" y="4883"/>
                          <a:pt x="4903" y="4883"/>
                          <a:pt x="4762" y="4598"/>
                        </a:cubicBezTo>
                        <a:cubicBezTo>
                          <a:pt x="4691" y="4325"/>
                          <a:pt x="4550" y="4135"/>
                          <a:pt x="4348" y="4135"/>
                        </a:cubicBezTo>
                        <a:cubicBezTo>
                          <a:pt x="4136" y="4135"/>
                          <a:pt x="4136" y="4135"/>
                          <a:pt x="3651" y="3850"/>
                        </a:cubicBezTo>
                        <a:cubicBezTo>
                          <a:pt x="3157" y="3564"/>
                          <a:pt x="1491" y="3196"/>
                          <a:pt x="724" y="1592"/>
                        </a:cubicBezTo>
                        <a:cubicBezTo>
                          <a:pt x="724" y="1592"/>
                          <a:pt x="583" y="1319"/>
                          <a:pt x="583" y="1509"/>
                        </a:cubicBezTo>
                        <a:cubicBezTo>
                          <a:pt x="583" y="1782"/>
                          <a:pt x="653" y="1687"/>
                          <a:pt x="583" y="1877"/>
                        </a:cubicBezTo>
                        <a:cubicBezTo>
                          <a:pt x="512" y="2067"/>
                          <a:pt x="98" y="2721"/>
                          <a:pt x="160" y="3291"/>
                        </a:cubicBezTo>
                        <a:cubicBezTo>
                          <a:pt x="230" y="3754"/>
                          <a:pt x="442" y="3945"/>
                          <a:pt x="512" y="4408"/>
                        </a:cubicBezTo>
                        <a:cubicBezTo>
                          <a:pt x="583" y="4883"/>
                          <a:pt x="583" y="4883"/>
                          <a:pt x="512" y="5358"/>
                        </a:cubicBezTo>
                        <a:cubicBezTo>
                          <a:pt x="442" y="5917"/>
                          <a:pt x="512" y="6665"/>
                          <a:pt x="583" y="7141"/>
                        </a:cubicBezTo>
                        <a:cubicBezTo>
                          <a:pt x="653" y="7604"/>
                          <a:pt x="724" y="7236"/>
                          <a:pt x="653" y="7699"/>
                        </a:cubicBezTo>
                        <a:cubicBezTo>
                          <a:pt x="583" y="8079"/>
                          <a:pt x="583" y="8364"/>
                          <a:pt x="512" y="8638"/>
                        </a:cubicBezTo>
                        <a:cubicBezTo>
                          <a:pt x="442" y="8923"/>
                          <a:pt x="301" y="9018"/>
                          <a:pt x="371" y="9208"/>
                        </a:cubicBezTo>
                        <a:cubicBezTo>
                          <a:pt x="512" y="9481"/>
                          <a:pt x="512" y="9208"/>
                          <a:pt x="653" y="9208"/>
                        </a:cubicBezTo>
                        <a:cubicBezTo>
                          <a:pt x="724" y="9303"/>
                          <a:pt x="865" y="9398"/>
                          <a:pt x="927" y="9481"/>
                        </a:cubicBezTo>
                        <a:cubicBezTo>
                          <a:pt x="1068" y="9671"/>
                          <a:pt x="1209" y="9671"/>
                          <a:pt x="1138" y="9766"/>
                        </a:cubicBezTo>
                        <a:cubicBezTo>
                          <a:pt x="997" y="9861"/>
                          <a:pt x="1068" y="10051"/>
                          <a:pt x="786" y="10051"/>
                        </a:cubicBezTo>
                        <a:cubicBezTo>
                          <a:pt x="583" y="10051"/>
                          <a:pt x="442" y="9671"/>
                          <a:pt x="442" y="9766"/>
                        </a:cubicBezTo>
                        <a:cubicBezTo>
                          <a:pt x="442" y="9956"/>
                          <a:pt x="371" y="10147"/>
                          <a:pt x="442" y="10515"/>
                        </a:cubicBezTo>
                        <a:cubicBezTo>
                          <a:pt x="442" y="10895"/>
                          <a:pt x="160" y="11085"/>
                          <a:pt x="512" y="11180"/>
                        </a:cubicBezTo>
                        <a:cubicBezTo>
                          <a:pt x="865" y="11180"/>
                          <a:pt x="865" y="10990"/>
                          <a:pt x="927" y="11180"/>
                        </a:cubicBezTo>
                        <a:cubicBezTo>
                          <a:pt x="1068" y="11275"/>
                          <a:pt x="1068" y="11370"/>
                          <a:pt x="927" y="11370"/>
                        </a:cubicBezTo>
                        <a:cubicBezTo>
                          <a:pt x="786" y="11370"/>
                          <a:pt x="583" y="11275"/>
                          <a:pt x="583" y="11453"/>
                        </a:cubicBezTo>
                        <a:cubicBezTo>
                          <a:pt x="512" y="11644"/>
                          <a:pt x="512" y="11739"/>
                          <a:pt x="512" y="11929"/>
                        </a:cubicBezTo>
                        <a:cubicBezTo>
                          <a:pt x="583" y="12119"/>
                          <a:pt x="442" y="12119"/>
                          <a:pt x="371" y="12297"/>
                        </a:cubicBezTo>
                        <a:cubicBezTo>
                          <a:pt x="301" y="12582"/>
                          <a:pt x="371" y="12962"/>
                          <a:pt x="230" y="12677"/>
                        </a:cubicBezTo>
                        <a:cubicBezTo>
                          <a:pt x="160" y="12404"/>
                          <a:pt x="98" y="12404"/>
                          <a:pt x="160" y="12024"/>
                        </a:cubicBezTo>
                        <a:cubicBezTo>
                          <a:pt x="230" y="11549"/>
                          <a:pt x="301" y="11370"/>
                          <a:pt x="160" y="11549"/>
                        </a:cubicBezTo>
                        <a:cubicBezTo>
                          <a:pt x="28" y="11739"/>
                          <a:pt x="-43" y="11929"/>
                          <a:pt x="28" y="12214"/>
                        </a:cubicBezTo>
                        <a:cubicBezTo>
                          <a:pt x="98" y="12487"/>
                          <a:pt x="28" y="12867"/>
                          <a:pt x="98" y="13152"/>
                        </a:cubicBezTo>
                        <a:cubicBezTo>
                          <a:pt x="160" y="13343"/>
                          <a:pt x="160" y="13426"/>
                          <a:pt x="160" y="13521"/>
                        </a:cubicBezTo>
                        <a:cubicBezTo>
                          <a:pt x="512" y="13711"/>
                          <a:pt x="927" y="13901"/>
                          <a:pt x="1068" y="13996"/>
                        </a:cubicBezTo>
                        <a:cubicBezTo>
                          <a:pt x="1350" y="14091"/>
                          <a:pt x="1279" y="14091"/>
                          <a:pt x="1350" y="14554"/>
                        </a:cubicBezTo>
                        <a:cubicBezTo>
                          <a:pt x="1421" y="15030"/>
                          <a:pt x="1553" y="14745"/>
                          <a:pt x="1835" y="14745"/>
                        </a:cubicBezTo>
                        <a:cubicBezTo>
                          <a:pt x="2188" y="14745"/>
                          <a:pt x="2390" y="15220"/>
                          <a:pt x="2602" y="15778"/>
                        </a:cubicBezTo>
                        <a:cubicBezTo>
                          <a:pt x="2884" y="16253"/>
                          <a:pt x="2461" y="17192"/>
                          <a:pt x="2461" y="17655"/>
                        </a:cubicBezTo>
                        <a:cubicBezTo>
                          <a:pt x="2390" y="18036"/>
                          <a:pt x="2390" y="18309"/>
                          <a:pt x="2531" y="18499"/>
                        </a:cubicBezTo>
                        <a:cubicBezTo>
                          <a:pt x="2672" y="18594"/>
                          <a:pt x="3157" y="18594"/>
                          <a:pt x="3439" y="18879"/>
                        </a:cubicBezTo>
                        <a:cubicBezTo>
                          <a:pt x="3651" y="19164"/>
                          <a:pt x="4206" y="19164"/>
                          <a:pt x="4550" y="19069"/>
                        </a:cubicBezTo>
                        <a:cubicBezTo>
                          <a:pt x="4903" y="18879"/>
                          <a:pt x="4973" y="18594"/>
                          <a:pt x="5317" y="18879"/>
                        </a:cubicBezTo>
                        <a:cubicBezTo>
                          <a:pt x="5670" y="19069"/>
                          <a:pt x="5741" y="18974"/>
                          <a:pt x="6093" y="18974"/>
                        </a:cubicBezTo>
                        <a:cubicBezTo>
                          <a:pt x="6366" y="18974"/>
                          <a:pt x="6437" y="19069"/>
                          <a:pt x="6578" y="19343"/>
                        </a:cubicBezTo>
                        <a:cubicBezTo>
                          <a:pt x="6781" y="19628"/>
                          <a:pt x="6781" y="19723"/>
                          <a:pt x="6922" y="19723"/>
                        </a:cubicBezTo>
                        <a:cubicBezTo>
                          <a:pt x="7063" y="19723"/>
                          <a:pt x="7486" y="19628"/>
                          <a:pt x="7618" y="19913"/>
                        </a:cubicBezTo>
                        <a:cubicBezTo>
                          <a:pt x="7759" y="20103"/>
                          <a:pt x="8244" y="19818"/>
                          <a:pt x="8385" y="19723"/>
                        </a:cubicBezTo>
                        <a:cubicBezTo>
                          <a:pt x="8526" y="19533"/>
                          <a:pt x="8950" y="19723"/>
                          <a:pt x="9152" y="20103"/>
                        </a:cubicBezTo>
                        <a:cubicBezTo>
                          <a:pt x="9364" y="20471"/>
                          <a:pt x="9990" y="20293"/>
                          <a:pt x="10131" y="20103"/>
                        </a:cubicBezTo>
                        <a:cubicBezTo>
                          <a:pt x="10272" y="20008"/>
                          <a:pt x="10828" y="20008"/>
                          <a:pt x="11453" y="20103"/>
                        </a:cubicBezTo>
                        <a:cubicBezTo>
                          <a:pt x="12150" y="20103"/>
                          <a:pt x="11736" y="20008"/>
                          <a:pt x="11868" y="19913"/>
                        </a:cubicBezTo>
                        <a:cubicBezTo>
                          <a:pt x="12009" y="19723"/>
                          <a:pt x="12362" y="19913"/>
                          <a:pt x="12635" y="20008"/>
                        </a:cubicBezTo>
                        <a:cubicBezTo>
                          <a:pt x="12846" y="20103"/>
                          <a:pt x="13411" y="20103"/>
                          <a:pt x="13613" y="19913"/>
                        </a:cubicBezTo>
                        <a:cubicBezTo>
                          <a:pt x="13825" y="19818"/>
                          <a:pt x="15218" y="20293"/>
                          <a:pt x="15703" y="20661"/>
                        </a:cubicBezTo>
                        <a:cubicBezTo>
                          <a:pt x="16197" y="20947"/>
                          <a:pt x="19397" y="21505"/>
                          <a:pt x="19397" y="21505"/>
                        </a:cubicBezTo>
                        <a:cubicBezTo>
                          <a:pt x="19468" y="21600"/>
                          <a:pt x="19468" y="21600"/>
                          <a:pt x="19468" y="21600"/>
                        </a:cubicBezTo>
                        <a:cubicBezTo>
                          <a:pt x="19468" y="21315"/>
                          <a:pt x="19468" y="21042"/>
                          <a:pt x="19468" y="20947"/>
                        </a:cubicBezTo>
                        <a:cubicBezTo>
                          <a:pt x="19468" y="20661"/>
                          <a:pt x="19679" y="20198"/>
                          <a:pt x="19538" y="19913"/>
                        </a:cubicBezTo>
                        <a:cubicBezTo>
                          <a:pt x="19468" y="19723"/>
                          <a:pt x="19397" y="18036"/>
                          <a:pt x="19609" y="17655"/>
                        </a:cubicBezTo>
                        <a:cubicBezTo>
                          <a:pt x="19750" y="17287"/>
                          <a:pt x="20446" y="12487"/>
                          <a:pt x="20517" y="12119"/>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40" name="Shape 3585">
                    <a:extLst>
                      <a:ext uri="{FF2B5EF4-FFF2-40B4-BE49-F238E27FC236}">
                        <a16:creationId xmlns:a16="http://schemas.microsoft.com/office/drawing/2014/main" id="{F781A865-07AF-4471-8873-8CF688FFD442}"/>
                      </a:ext>
                    </a:extLst>
                  </p:cNvPr>
                  <p:cNvSpPr/>
                  <p:nvPr/>
                </p:nvSpPr>
                <p:spPr>
                  <a:xfrm>
                    <a:off x="658764" y="0"/>
                    <a:ext cx="1718701" cy="1277503"/>
                  </a:xfrm>
                  <a:custGeom>
                    <a:avLst/>
                    <a:gdLst/>
                    <a:ahLst/>
                    <a:cxnLst>
                      <a:cxn ang="0">
                        <a:pos x="wd2" y="hd2"/>
                      </a:cxn>
                      <a:cxn ang="5400000">
                        <a:pos x="wd2" y="hd2"/>
                      </a:cxn>
                      <a:cxn ang="10800000">
                        <a:pos x="wd2" y="hd2"/>
                      </a:cxn>
                      <a:cxn ang="16200000">
                        <a:pos x="wd2" y="hd2"/>
                      </a:cxn>
                    </a:cxnLst>
                    <a:rect l="0" t="0" r="r" b="b"/>
                    <a:pathLst>
                      <a:path w="21557" h="21600" extrusionOk="0">
                        <a:moveTo>
                          <a:pt x="19474" y="21600"/>
                        </a:moveTo>
                        <a:cubicBezTo>
                          <a:pt x="19334" y="21600"/>
                          <a:pt x="19334" y="21600"/>
                          <a:pt x="19334" y="21600"/>
                        </a:cubicBezTo>
                        <a:cubicBezTo>
                          <a:pt x="19202" y="21600"/>
                          <a:pt x="16144" y="21044"/>
                          <a:pt x="15652" y="20665"/>
                        </a:cubicBezTo>
                        <a:cubicBezTo>
                          <a:pt x="15239" y="20382"/>
                          <a:pt x="14052" y="19920"/>
                          <a:pt x="13639" y="19920"/>
                        </a:cubicBezTo>
                        <a:cubicBezTo>
                          <a:pt x="13569" y="19920"/>
                          <a:pt x="13569" y="20015"/>
                          <a:pt x="13569" y="20015"/>
                        </a:cubicBezTo>
                        <a:cubicBezTo>
                          <a:pt x="13428" y="20015"/>
                          <a:pt x="13297" y="20110"/>
                          <a:pt x="13015" y="20110"/>
                        </a:cubicBezTo>
                        <a:cubicBezTo>
                          <a:pt x="12875" y="20110"/>
                          <a:pt x="12664" y="20110"/>
                          <a:pt x="12594" y="20015"/>
                        </a:cubicBezTo>
                        <a:cubicBezTo>
                          <a:pt x="12462" y="19920"/>
                          <a:pt x="12181" y="19826"/>
                          <a:pt x="12040" y="19826"/>
                        </a:cubicBezTo>
                        <a:cubicBezTo>
                          <a:pt x="11899" y="19826"/>
                          <a:pt x="11899" y="19826"/>
                          <a:pt x="11829" y="19920"/>
                        </a:cubicBezTo>
                        <a:cubicBezTo>
                          <a:pt x="11829" y="19920"/>
                          <a:pt x="11829" y="19920"/>
                          <a:pt x="11829" y="20015"/>
                        </a:cubicBezTo>
                        <a:cubicBezTo>
                          <a:pt x="11829" y="20015"/>
                          <a:pt x="11899" y="20110"/>
                          <a:pt x="11829" y="20110"/>
                        </a:cubicBezTo>
                        <a:cubicBezTo>
                          <a:pt x="11829" y="20110"/>
                          <a:pt x="11829" y="20110"/>
                          <a:pt x="11768" y="20110"/>
                        </a:cubicBezTo>
                        <a:cubicBezTo>
                          <a:pt x="11697" y="20110"/>
                          <a:pt x="11557" y="20110"/>
                          <a:pt x="11416" y="20110"/>
                        </a:cubicBezTo>
                        <a:cubicBezTo>
                          <a:pt x="11144" y="20110"/>
                          <a:pt x="10862" y="20110"/>
                          <a:pt x="10652" y="20110"/>
                        </a:cubicBezTo>
                        <a:cubicBezTo>
                          <a:pt x="10309" y="20110"/>
                          <a:pt x="10168" y="20110"/>
                          <a:pt x="10098" y="20204"/>
                        </a:cubicBezTo>
                        <a:cubicBezTo>
                          <a:pt x="10028" y="20299"/>
                          <a:pt x="9746" y="20382"/>
                          <a:pt x="9544" y="20382"/>
                        </a:cubicBezTo>
                        <a:cubicBezTo>
                          <a:pt x="9333" y="20382"/>
                          <a:pt x="9193" y="20299"/>
                          <a:pt x="9123" y="20110"/>
                        </a:cubicBezTo>
                        <a:cubicBezTo>
                          <a:pt x="8920" y="19826"/>
                          <a:pt x="8639" y="19731"/>
                          <a:pt x="8499" y="19731"/>
                        </a:cubicBezTo>
                        <a:cubicBezTo>
                          <a:pt x="8428" y="19731"/>
                          <a:pt x="8428" y="19731"/>
                          <a:pt x="8358" y="19731"/>
                        </a:cubicBezTo>
                        <a:cubicBezTo>
                          <a:pt x="8288" y="19826"/>
                          <a:pt x="8015" y="20015"/>
                          <a:pt x="7804" y="20015"/>
                        </a:cubicBezTo>
                        <a:cubicBezTo>
                          <a:pt x="7664" y="20015"/>
                          <a:pt x="7593" y="19920"/>
                          <a:pt x="7593" y="19920"/>
                        </a:cubicBezTo>
                        <a:cubicBezTo>
                          <a:pt x="7523" y="19826"/>
                          <a:pt x="7391" y="19731"/>
                          <a:pt x="7180" y="19731"/>
                        </a:cubicBezTo>
                        <a:cubicBezTo>
                          <a:pt x="7110" y="19731"/>
                          <a:pt x="6970" y="19731"/>
                          <a:pt x="6899" y="19826"/>
                        </a:cubicBezTo>
                        <a:cubicBezTo>
                          <a:pt x="6759" y="19826"/>
                          <a:pt x="6759" y="19731"/>
                          <a:pt x="6627" y="19542"/>
                        </a:cubicBezTo>
                        <a:cubicBezTo>
                          <a:pt x="6627" y="19447"/>
                          <a:pt x="6557" y="19447"/>
                          <a:pt x="6557" y="19352"/>
                        </a:cubicBezTo>
                        <a:cubicBezTo>
                          <a:pt x="6486" y="19352"/>
                          <a:pt x="6486" y="19352"/>
                          <a:pt x="6486" y="19352"/>
                        </a:cubicBezTo>
                        <a:cubicBezTo>
                          <a:pt x="6346" y="19080"/>
                          <a:pt x="6275" y="18986"/>
                          <a:pt x="6073" y="18986"/>
                        </a:cubicBezTo>
                        <a:cubicBezTo>
                          <a:pt x="5933" y="18986"/>
                          <a:pt x="5862" y="18986"/>
                          <a:pt x="5792" y="18986"/>
                        </a:cubicBezTo>
                        <a:cubicBezTo>
                          <a:pt x="5792" y="18986"/>
                          <a:pt x="5722" y="19080"/>
                          <a:pt x="5651" y="19080"/>
                        </a:cubicBezTo>
                        <a:cubicBezTo>
                          <a:pt x="5511" y="19080"/>
                          <a:pt x="5440" y="18986"/>
                          <a:pt x="5300" y="18891"/>
                        </a:cubicBezTo>
                        <a:cubicBezTo>
                          <a:pt x="5168" y="18891"/>
                          <a:pt x="5098" y="18796"/>
                          <a:pt x="5027" y="18796"/>
                        </a:cubicBezTo>
                        <a:cubicBezTo>
                          <a:pt x="4957" y="18796"/>
                          <a:pt x="4887" y="18891"/>
                          <a:pt x="4817" y="18891"/>
                        </a:cubicBezTo>
                        <a:cubicBezTo>
                          <a:pt x="4746" y="18986"/>
                          <a:pt x="4676" y="18986"/>
                          <a:pt x="4535" y="19080"/>
                        </a:cubicBezTo>
                        <a:cubicBezTo>
                          <a:pt x="4404" y="19175"/>
                          <a:pt x="4263" y="19175"/>
                          <a:pt x="4052" y="19175"/>
                        </a:cubicBezTo>
                        <a:cubicBezTo>
                          <a:pt x="3771" y="19175"/>
                          <a:pt x="3498" y="19080"/>
                          <a:pt x="3358" y="18891"/>
                        </a:cubicBezTo>
                        <a:cubicBezTo>
                          <a:pt x="3217" y="18702"/>
                          <a:pt x="3015" y="18702"/>
                          <a:pt x="2804" y="18607"/>
                        </a:cubicBezTo>
                        <a:cubicBezTo>
                          <a:pt x="2664" y="18607"/>
                          <a:pt x="2593" y="18607"/>
                          <a:pt x="2523" y="18513"/>
                        </a:cubicBezTo>
                        <a:cubicBezTo>
                          <a:pt x="2382" y="18323"/>
                          <a:pt x="2312" y="18051"/>
                          <a:pt x="2382" y="17673"/>
                        </a:cubicBezTo>
                        <a:cubicBezTo>
                          <a:pt x="2382" y="17483"/>
                          <a:pt x="2453" y="17306"/>
                          <a:pt x="2523" y="17211"/>
                        </a:cubicBezTo>
                        <a:cubicBezTo>
                          <a:pt x="2593" y="16738"/>
                          <a:pt x="2734" y="16182"/>
                          <a:pt x="2593" y="15804"/>
                        </a:cubicBezTo>
                        <a:cubicBezTo>
                          <a:pt x="2523" y="15709"/>
                          <a:pt x="2523" y="15709"/>
                          <a:pt x="2523" y="15614"/>
                        </a:cubicBezTo>
                        <a:cubicBezTo>
                          <a:pt x="2312" y="15153"/>
                          <a:pt x="2110" y="14775"/>
                          <a:pt x="1829" y="14775"/>
                        </a:cubicBezTo>
                        <a:cubicBezTo>
                          <a:pt x="1758" y="14775"/>
                          <a:pt x="1688" y="14869"/>
                          <a:pt x="1627" y="14869"/>
                        </a:cubicBezTo>
                        <a:cubicBezTo>
                          <a:pt x="1548" y="14869"/>
                          <a:pt x="1548" y="14869"/>
                          <a:pt x="1486" y="14869"/>
                        </a:cubicBezTo>
                        <a:cubicBezTo>
                          <a:pt x="1416" y="14869"/>
                          <a:pt x="1345" y="14775"/>
                          <a:pt x="1345" y="14585"/>
                        </a:cubicBezTo>
                        <a:cubicBezTo>
                          <a:pt x="1345" y="14585"/>
                          <a:pt x="1345" y="14491"/>
                          <a:pt x="1275" y="14491"/>
                        </a:cubicBezTo>
                        <a:cubicBezTo>
                          <a:pt x="1275" y="14124"/>
                          <a:pt x="1275" y="14124"/>
                          <a:pt x="1064" y="14029"/>
                        </a:cubicBezTo>
                        <a:cubicBezTo>
                          <a:pt x="924" y="13935"/>
                          <a:pt x="511" y="13745"/>
                          <a:pt x="159" y="13556"/>
                        </a:cubicBezTo>
                        <a:cubicBezTo>
                          <a:pt x="159" y="13462"/>
                          <a:pt x="159" y="13462"/>
                          <a:pt x="98" y="13379"/>
                        </a:cubicBezTo>
                        <a:cubicBezTo>
                          <a:pt x="98" y="13379"/>
                          <a:pt x="98" y="13284"/>
                          <a:pt x="98" y="13189"/>
                        </a:cubicBezTo>
                        <a:cubicBezTo>
                          <a:pt x="27" y="13000"/>
                          <a:pt x="27" y="12811"/>
                          <a:pt x="27" y="12622"/>
                        </a:cubicBezTo>
                        <a:cubicBezTo>
                          <a:pt x="27" y="12527"/>
                          <a:pt x="27" y="12338"/>
                          <a:pt x="27" y="12255"/>
                        </a:cubicBezTo>
                        <a:cubicBezTo>
                          <a:pt x="-43" y="11971"/>
                          <a:pt x="27" y="11687"/>
                          <a:pt x="159" y="11498"/>
                        </a:cubicBezTo>
                        <a:cubicBezTo>
                          <a:pt x="159" y="11498"/>
                          <a:pt x="159" y="11415"/>
                          <a:pt x="229" y="11415"/>
                        </a:cubicBezTo>
                        <a:lnTo>
                          <a:pt x="229" y="11498"/>
                        </a:lnTo>
                        <a:cubicBezTo>
                          <a:pt x="300" y="11498"/>
                          <a:pt x="229" y="11593"/>
                          <a:pt x="229" y="11782"/>
                        </a:cubicBezTo>
                        <a:cubicBezTo>
                          <a:pt x="229" y="11876"/>
                          <a:pt x="229" y="11971"/>
                          <a:pt x="159" y="12066"/>
                        </a:cubicBezTo>
                        <a:cubicBezTo>
                          <a:pt x="159" y="12444"/>
                          <a:pt x="159" y="12444"/>
                          <a:pt x="229" y="12622"/>
                        </a:cubicBezTo>
                        <a:cubicBezTo>
                          <a:pt x="300" y="12716"/>
                          <a:pt x="300" y="12716"/>
                          <a:pt x="300" y="12716"/>
                        </a:cubicBezTo>
                        <a:cubicBezTo>
                          <a:pt x="300" y="12716"/>
                          <a:pt x="300" y="12716"/>
                          <a:pt x="300" y="12622"/>
                        </a:cubicBezTo>
                        <a:cubicBezTo>
                          <a:pt x="300" y="12527"/>
                          <a:pt x="300" y="12444"/>
                          <a:pt x="300" y="12338"/>
                        </a:cubicBezTo>
                        <a:cubicBezTo>
                          <a:pt x="370" y="12255"/>
                          <a:pt x="370" y="12255"/>
                          <a:pt x="440" y="12160"/>
                        </a:cubicBezTo>
                        <a:cubicBezTo>
                          <a:pt x="511" y="12160"/>
                          <a:pt x="511" y="12066"/>
                          <a:pt x="511" y="11971"/>
                        </a:cubicBezTo>
                        <a:cubicBezTo>
                          <a:pt x="511" y="11782"/>
                          <a:pt x="511" y="11687"/>
                          <a:pt x="511" y="11498"/>
                        </a:cubicBezTo>
                        <a:cubicBezTo>
                          <a:pt x="511" y="11415"/>
                          <a:pt x="581" y="11320"/>
                          <a:pt x="651" y="11320"/>
                        </a:cubicBezTo>
                        <a:lnTo>
                          <a:pt x="722" y="11320"/>
                        </a:lnTo>
                        <a:cubicBezTo>
                          <a:pt x="783" y="11415"/>
                          <a:pt x="862" y="11415"/>
                          <a:pt x="862" y="11415"/>
                        </a:cubicBezTo>
                        <a:cubicBezTo>
                          <a:pt x="994" y="11320"/>
                          <a:pt x="994" y="11320"/>
                          <a:pt x="994" y="11320"/>
                        </a:cubicBezTo>
                        <a:cubicBezTo>
                          <a:pt x="994" y="11320"/>
                          <a:pt x="994" y="11320"/>
                          <a:pt x="924" y="11226"/>
                        </a:cubicBezTo>
                        <a:cubicBezTo>
                          <a:pt x="924" y="11131"/>
                          <a:pt x="924" y="11131"/>
                          <a:pt x="862" y="11131"/>
                        </a:cubicBezTo>
                        <a:lnTo>
                          <a:pt x="862" y="11226"/>
                        </a:lnTo>
                        <a:cubicBezTo>
                          <a:pt x="783" y="11226"/>
                          <a:pt x="651" y="11226"/>
                          <a:pt x="511" y="11226"/>
                        </a:cubicBezTo>
                        <a:cubicBezTo>
                          <a:pt x="440" y="11226"/>
                          <a:pt x="370" y="11226"/>
                          <a:pt x="300" y="11131"/>
                        </a:cubicBezTo>
                        <a:cubicBezTo>
                          <a:pt x="300" y="11037"/>
                          <a:pt x="300" y="11037"/>
                          <a:pt x="370" y="10942"/>
                        </a:cubicBezTo>
                        <a:cubicBezTo>
                          <a:pt x="370" y="10847"/>
                          <a:pt x="370" y="10658"/>
                          <a:pt x="370" y="10563"/>
                        </a:cubicBezTo>
                        <a:cubicBezTo>
                          <a:pt x="370" y="10197"/>
                          <a:pt x="370" y="10102"/>
                          <a:pt x="370" y="9913"/>
                        </a:cubicBezTo>
                        <a:cubicBezTo>
                          <a:pt x="370" y="9818"/>
                          <a:pt x="370" y="9818"/>
                          <a:pt x="370" y="9818"/>
                        </a:cubicBezTo>
                        <a:cubicBezTo>
                          <a:pt x="440" y="9818"/>
                          <a:pt x="440" y="9818"/>
                          <a:pt x="440" y="9818"/>
                        </a:cubicBezTo>
                        <a:cubicBezTo>
                          <a:pt x="511" y="9818"/>
                          <a:pt x="511" y="9818"/>
                          <a:pt x="511" y="9818"/>
                        </a:cubicBezTo>
                        <a:cubicBezTo>
                          <a:pt x="581" y="9913"/>
                          <a:pt x="651" y="10007"/>
                          <a:pt x="783" y="10007"/>
                        </a:cubicBezTo>
                        <a:cubicBezTo>
                          <a:pt x="924" y="10007"/>
                          <a:pt x="924" y="10007"/>
                          <a:pt x="994" y="9913"/>
                        </a:cubicBezTo>
                        <a:lnTo>
                          <a:pt x="1064" y="9818"/>
                        </a:lnTo>
                        <a:cubicBezTo>
                          <a:pt x="1135" y="9818"/>
                          <a:pt x="1135" y="9818"/>
                          <a:pt x="1135" y="9818"/>
                        </a:cubicBezTo>
                        <a:cubicBezTo>
                          <a:pt x="1135" y="9724"/>
                          <a:pt x="1064" y="9724"/>
                          <a:pt x="1064" y="9724"/>
                        </a:cubicBezTo>
                        <a:cubicBezTo>
                          <a:pt x="994" y="9724"/>
                          <a:pt x="924" y="9629"/>
                          <a:pt x="924" y="9629"/>
                        </a:cubicBezTo>
                        <a:cubicBezTo>
                          <a:pt x="862" y="9534"/>
                          <a:pt x="783" y="9451"/>
                          <a:pt x="722" y="9357"/>
                        </a:cubicBezTo>
                        <a:cubicBezTo>
                          <a:pt x="651" y="9357"/>
                          <a:pt x="651" y="9357"/>
                          <a:pt x="651" y="9357"/>
                        </a:cubicBezTo>
                        <a:cubicBezTo>
                          <a:pt x="581" y="9357"/>
                          <a:pt x="581" y="9357"/>
                          <a:pt x="511" y="9357"/>
                        </a:cubicBezTo>
                        <a:cubicBezTo>
                          <a:pt x="511" y="9357"/>
                          <a:pt x="511" y="9451"/>
                          <a:pt x="440" y="9451"/>
                        </a:cubicBezTo>
                        <a:lnTo>
                          <a:pt x="370" y="9357"/>
                        </a:lnTo>
                        <a:cubicBezTo>
                          <a:pt x="300" y="9168"/>
                          <a:pt x="300" y="9073"/>
                          <a:pt x="370" y="8884"/>
                        </a:cubicBezTo>
                        <a:cubicBezTo>
                          <a:pt x="440" y="8884"/>
                          <a:pt x="440" y="8789"/>
                          <a:pt x="440" y="8694"/>
                        </a:cubicBezTo>
                        <a:cubicBezTo>
                          <a:pt x="511" y="8505"/>
                          <a:pt x="511" y="8328"/>
                          <a:pt x="511" y="8233"/>
                        </a:cubicBezTo>
                        <a:cubicBezTo>
                          <a:pt x="581" y="8044"/>
                          <a:pt x="581" y="7949"/>
                          <a:pt x="581" y="7760"/>
                        </a:cubicBezTo>
                        <a:cubicBezTo>
                          <a:pt x="581" y="7665"/>
                          <a:pt x="581" y="7665"/>
                          <a:pt x="581" y="7665"/>
                        </a:cubicBezTo>
                        <a:cubicBezTo>
                          <a:pt x="651" y="7476"/>
                          <a:pt x="651" y="7476"/>
                          <a:pt x="651" y="7476"/>
                        </a:cubicBezTo>
                        <a:cubicBezTo>
                          <a:pt x="581" y="7476"/>
                          <a:pt x="581" y="7393"/>
                          <a:pt x="581" y="7204"/>
                        </a:cubicBezTo>
                        <a:cubicBezTo>
                          <a:pt x="581" y="7109"/>
                          <a:pt x="581" y="7109"/>
                          <a:pt x="581" y="7109"/>
                        </a:cubicBezTo>
                        <a:cubicBezTo>
                          <a:pt x="511" y="6636"/>
                          <a:pt x="440" y="5986"/>
                          <a:pt x="511" y="5430"/>
                        </a:cubicBezTo>
                        <a:cubicBezTo>
                          <a:pt x="511" y="5335"/>
                          <a:pt x="511" y="5240"/>
                          <a:pt x="511" y="5240"/>
                        </a:cubicBezTo>
                        <a:cubicBezTo>
                          <a:pt x="511" y="4862"/>
                          <a:pt x="511" y="4862"/>
                          <a:pt x="511" y="4483"/>
                        </a:cubicBezTo>
                        <a:cubicBezTo>
                          <a:pt x="440" y="4306"/>
                          <a:pt x="370" y="4117"/>
                          <a:pt x="300" y="4022"/>
                        </a:cubicBezTo>
                        <a:cubicBezTo>
                          <a:pt x="229" y="3833"/>
                          <a:pt x="159" y="3643"/>
                          <a:pt x="159" y="3371"/>
                        </a:cubicBezTo>
                        <a:cubicBezTo>
                          <a:pt x="98" y="2898"/>
                          <a:pt x="370" y="2342"/>
                          <a:pt x="440" y="2058"/>
                        </a:cubicBezTo>
                        <a:cubicBezTo>
                          <a:pt x="511" y="2058"/>
                          <a:pt x="511" y="1964"/>
                          <a:pt x="511" y="1964"/>
                        </a:cubicBezTo>
                        <a:cubicBezTo>
                          <a:pt x="581" y="1869"/>
                          <a:pt x="581" y="1869"/>
                          <a:pt x="581" y="1774"/>
                        </a:cubicBezTo>
                        <a:cubicBezTo>
                          <a:pt x="581" y="1774"/>
                          <a:pt x="581" y="1774"/>
                          <a:pt x="511" y="1597"/>
                        </a:cubicBezTo>
                        <a:lnTo>
                          <a:pt x="581" y="1490"/>
                        </a:lnTo>
                        <a:cubicBezTo>
                          <a:pt x="651" y="1490"/>
                          <a:pt x="722" y="1597"/>
                          <a:pt x="722" y="1597"/>
                        </a:cubicBezTo>
                        <a:cubicBezTo>
                          <a:pt x="1345" y="2898"/>
                          <a:pt x="2593" y="3466"/>
                          <a:pt x="3288" y="3738"/>
                        </a:cubicBezTo>
                        <a:cubicBezTo>
                          <a:pt x="3428" y="3833"/>
                          <a:pt x="3569" y="3833"/>
                          <a:pt x="3639" y="3927"/>
                        </a:cubicBezTo>
                        <a:cubicBezTo>
                          <a:pt x="3771" y="3927"/>
                          <a:pt x="3850" y="4022"/>
                          <a:pt x="3911" y="4022"/>
                        </a:cubicBezTo>
                        <a:cubicBezTo>
                          <a:pt x="4122" y="4211"/>
                          <a:pt x="4122" y="4211"/>
                          <a:pt x="4333" y="4211"/>
                        </a:cubicBezTo>
                        <a:cubicBezTo>
                          <a:pt x="4606" y="4211"/>
                          <a:pt x="4676" y="4400"/>
                          <a:pt x="4817" y="4673"/>
                        </a:cubicBezTo>
                        <a:cubicBezTo>
                          <a:pt x="4817" y="4767"/>
                          <a:pt x="4887" y="4862"/>
                          <a:pt x="4957" y="4862"/>
                        </a:cubicBezTo>
                        <a:lnTo>
                          <a:pt x="5027" y="4767"/>
                        </a:lnTo>
                        <a:cubicBezTo>
                          <a:pt x="5027" y="4673"/>
                          <a:pt x="5098" y="4673"/>
                          <a:pt x="5168" y="4673"/>
                        </a:cubicBezTo>
                        <a:cubicBezTo>
                          <a:pt x="5238" y="4673"/>
                          <a:pt x="5370" y="4862"/>
                          <a:pt x="5370" y="5146"/>
                        </a:cubicBezTo>
                        <a:cubicBezTo>
                          <a:pt x="5440" y="5240"/>
                          <a:pt x="5440" y="5335"/>
                          <a:pt x="5440" y="5512"/>
                        </a:cubicBezTo>
                        <a:cubicBezTo>
                          <a:pt x="5440" y="5607"/>
                          <a:pt x="5440" y="5796"/>
                          <a:pt x="5440" y="5986"/>
                        </a:cubicBezTo>
                        <a:cubicBezTo>
                          <a:pt x="5440" y="6080"/>
                          <a:pt x="5440" y="6175"/>
                          <a:pt x="5511" y="6175"/>
                        </a:cubicBezTo>
                        <a:cubicBezTo>
                          <a:pt x="5511" y="6175"/>
                          <a:pt x="5511" y="6175"/>
                          <a:pt x="5581" y="6175"/>
                        </a:cubicBezTo>
                        <a:cubicBezTo>
                          <a:pt x="5651" y="6175"/>
                          <a:pt x="5651" y="6175"/>
                          <a:pt x="5722" y="6269"/>
                        </a:cubicBezTo>
                        <a:cubicBezTo>
                          <a:pt x="5792" y="6364"/>
                          <a:pt x="5792" y="6636"/>
                          <a:pt x="5792" y="6825"/>
                        </a:cubicBezTo>
                        <a:cubicBezTo>
                          <a:pt x="5792" y="6920"/>
                          <a:pt x="5722" y="7015"/>
                          <a:pt x="5581" y="7015"/>
                        </a:cubicBezTo>
                        <a:cubicBezTo>
                          <a:pt x="5581" y="7015"/>
                          <a:pt x="5511" y="7109"/>
                          <a:pt x="5440" y="7109"/>
                        </a:cubicBezTo>
                        <a:cubicBezTo>
                          <a:pt x="5370" y="7204"/>
                          <a:pt x="5370" y="7299"/>
                          <a:pt x="5370" y="7393"/>
                        </a:cubicBezTo>
                        <a:cubicBezTo>
                          <a:pt x="5300" y="7476"/>
                          <a:pt x="5300" y="7582"/>
                          <a:pt x="5168" y="7665"/>
                        </a:cubicBezTo>
                        <a:cubicBezTo>
                          <a:pt x="5168" y="7760"/>
                          <a:pt x="5168" y="7760"/>
                          <a:pt x="5168" y="7760"/>
                        </a:cubicBezTo>
                        <a:cubicBezTo>
                          <a:pt x="5168" y="7855"/>
                          <a:pt x="5300" y="7949"/>
                          <a:pt x="5370" y="7949"/>
                        </a:cubicBezTo>
                        <a:cubicBezTo>
                          <a:pt x="5511" y="8044"/>
                          <a:pt x="5440" y="8233"/>
                          <a:pt x="5440" y="8422"/>
                        </a:cubicBezTo>
                        <a:cubicBezTo>
                          <a:pt x="5370" y="8505"/>
                          <a:pt x="5370" y="8694"/>
                          <a:pt x="5370" y="8789"/>
                        </a:cubicBezTo>
                        <a:cubicBezTo>
                          <a:pt x="5370" y="9073"/>
                          <a:pt x="5168" y="9534"/>
                          <a:pt x="4957" y="9451"/>
                        </a:cubicBezTo>
                        <a:cubicBezTo>
                          <a:pt x="4817" y="9451"/>
                          <a:pt x="4746" y="9357"/>
                          <a:pt x="4746" y="9262"/>
                        </a:cubicBezTo>
                        <a:cubicBezTo>
                          <a:pt x="4746" y="9168"/>
                          <a:pt x="4817" y="9168"/>
                          <a:pt x="4746" y="9073"/>
                        </a:cubicBezTo>
                        <a:lnTo>
                          <a:pt x="4746" y="8978"/>
                        </a:lnTo>
                        <a:cubicBezTo>
                          <a:pt x="4746" y="9073"/>
                          <a:pt x="4746" y="9073"/>
                          <a:pt x="4746" y="9073"/>
                        </a:cubicBezTo>
                        <a:cubicBezTo>
                          <a:pt x="4676" y="9073"/>
                          <a:pt x="4676" y="9168"/>
                          <a:pt x="4606" y="9262"/>
                        </a:cubicBezTo>
                        <a:lnTo>
                          <a:pt x="4535" y="9357"/>
                        </a:lnTo>
                        <a:cubicBezTo>
                          <a:pt x="4535" y="9451"/>
                          <a:pt x="4535" y="9629"/>
                          <a:pt x="4404" y="9629"/>
                        </a:cubicBezTo>
                        <a:cubicBezTo>
                          <a:pt x="4333" y="9629"/>
                          <a:pt x="4333" y="9534"/>
                          <a:pt x="4333" y="9534"/>
                        </a:cubicBezTo>
                        <a:cubicBezTo>
                          <a:pt x="4263" y="9451"/>
                          <a:pt x="4333" y="9357"/>
                          <a:pt x="4333" y="9262"/>
                        </a:cubicBezTo>
                        <a:cubicBezTo>
                          <a:pt x="4333" y="9168"/>
                          <a:pt x="4404" y="9073"/>
                          <a:pt x="4404" y="8978"/>
                        </a:cubicBezTo>
                        <a:cubicBezTo>
                          <a:pt x="4404" y="8884"/>
                          <a:pt x="4404" y="8884"/>
                          <a:pt x="4404" y="8884"/>
                        </a:cubicBezTo>
                        <a:cubicBezTo>
                          <a:pt x="4333" y="8884"/>
                          <a:pt x="4333" y="8884"/>
                          <a:pt x="4263" y="9073"/>
                        </a:cubicBezTo>
                        <a:cubicBezTo>
                          <a:pt x="4193" y="9262"/>
                          <a:pt x="4122" y="9357"/>
                          <a:pt x="4052" y="9451"/>
                        </a:cubicBezTo>
                        <a:cubicBezTo>
                          <a:pt x="3982" y="9534"/>
                          <a:pt x="3911" y="9629"/>
                          <a:pt x="3850" y="9724"/>
                        </a:cubicBezTo>
                        <a:lnTo>
                          <a:pt x="3850" y="9818"/>
                        </a:lnTo>
                        <a:cubicBezTo>
                          <a:pt x="3850" y="9913"/>
                          <a:pt x="3982" y="10007"/>
                          <a:pt x="4193" y="10102"/>
                        </a:cubicBezTo>
                        <a:cubicBezTo>
                          <a:pt x="4263" y="10102"/>
                          <a:pt x="4333" y="10102"/>
                          <a:pt x="4404" y="10197"/>
                        </a:cubicBezTo>
                        <a:cubicBezTo>
                          <a:pt x="4535" y="10197"/>
                          <a:pt x="4606" y="10197"/>
                          <a:pt x="4676" y="10197"/>
                        </a:cubicBezTo>
                        <a:cubicBezTo>
                          <a:pt x="4676" y="10197"/>
                          <a:pt x="4746" y="10197"/>
                          <a:pt x="4746" y="10102"/>
                        </a:cubicBezTo>
                        <a:cubicBezTo>
                          <a:pt x="4817" y="10102"/>
                          <a:pt x="4887" y="10007"/>
                          <a:pt x="5027" y="9913"/>
                        </a:cubicBezTo>
                        <a:cubicBezTo>
                          <a:pt x="5300" y="9818"/>
                          <a:pt x="5370" y="9724"/>
                          <a:pt x="5440" y="9534"/>
                        </a:cubicBezTo>
                        <a:cubicBezTo>
                          <a:pt x="5440" y="9534"/>
                          <a:pt x="5511" y="9451"/>
                          <a:pt x="5511" y="9357"/>
                        </a:cubicBezTo>
                        <a:cubicBezTo>
                          <a:pt x="5722" y="9168"/>
                          <a:pt x="5722" y="9168"/>
                          <a:pt x="5722" y="8978"/>
                        </a:cubicBezTo>
                        <a:lnTo>
                          <a:pt x="5722" y="8789"/>
                        </a:lnTo>
                        <a:cubicBezTo>
                          <a:pt x="5792" y="8600"/>
                          <a:pt x="5792" y="8505"/>
                          <a:pt x="5862" y="8328"/>
                        </a:cubicBezTo>
                        <a:cubicBezTo>
                          <a:pt x="5933" y="8138"/>
                          <a:pt x="5933" y="8138"/>
                          <a:pt x="5862" y="7760"/>
                        </a:cubicBezTo>
                        <a:cubicBezTo>
                          <a:pt x="5792" y="7476"/>
                          <a:pt x="5862" y="7393"/>
                          <a:pt x="5933" y="7299"/>
                        </a:cubicBezTo>
                        <a:cubicBezTo>
                          <a:pt x="5933" y="7204"/>
                          <a:pt x="5933" y="7204"/>
                          <a:pt x="5994" y="7204"/>
                        </a:cubicBezTo>
                        <a:cubicBezTo>
                          <a:pt x="5994" y="7109"/>
                          <a:pt x="5994" y="7109"/>
                          <a:pt x="6073" y="7015"/>
                        </a:cubicBezTo>
                        <a:cubicBezTo>
                          <a:pt x="6135" y="6920"/>
                          <a:pt x="6205" y="6731"/>
                          <a:pt x="6346" y="6636"/>
                        </a:cubicBezTo>
                        <a:cubicBezTo>
                          <a:pt x="6486" y="6542"/>
                          <a:pt x="6486" y="6459"/>
                          <a:pt x="6557" y="6269"/>
                        </a:cubicBezTo>
                        <a:cubicBezTo>
                          <a:pt x="6557" y="6175"/>
                          <a:pt x="6557" y="6175"/>
                          <a:pt x="6557" y="6175"/>
                        </a:cubicBezTo>
                        <a:cubicBezTo>
                          <a:pt x="6697" y="5891"/>
                          <a:pt x="6697" y="5607"/>
                          <a:pt x="6627" y="5512"/>
                        </a:cubicBezTo>
                        <a:cubicBezTo>
                          <a:pt x="6557" y="5430"/>
                          <a:pt x="6486" y="5146"/>
                          <a:pt x="6416" y="4862"/>
                        </a:cubicBezTo>
                        <a:cubicBezTo>
                          <a:pt x="6416" y="4673"/>
                          <a:pt x="6486" y="4673"/>
                          <a:pt x="6486" y="4590"/>
                        </a:cubicBezTo>
                        <a:cubicBezTo>
                          <a:pt x="6557" y="4590"/>
                          <a:pt x="6557" y="4483"/>
                          <a:pt x="6627" y="4400"/>
                        </a:cubicBezTo>
                        <a:cubicBezTo>
                          <a:pt x="6627" y="4306"/>
                          <a:pt x="6557" y="4211"/>
                          <a:pt x="6486" y="4117"/>
                        </a:cubicBezTo>
                        <a:cubicBezTo>
                          <a:pt x="6416" y="4117"/>
                          <a:pt x="6416" y="4117"/>
                          <a:pt x="6346" y="4022"/>
                        </a:cubicBezTo>
                        <a:lnTo>
                          <a:pt x="6346" y="3927"/>
                        </a:lnTo>
                        <a:cubicBezTo>
                          <a:pt x="6275" y="3833"/>
                          <a:pt x="6275" y="3738"/>
                          <a:pt x="6135" y="3561"/>
                        </a:cubicBezTo>
                        <a:cubicBezTo>
                          <a:pt x="6073" y="3561"/>
                          <a:pt x="5994" y="3466"/>
                          <a:pt x="6073" y="3371"/>
                        </a:cubicBezTo>
                        <a:cubicBezTo>
                          <a:pt x="6073" y="3277"/>
                          <a:pt x="6135" y="3277"/>
                          <a:pt x="6275" y="3277"/>
                        </a:cubicBezTo>
                        <a:cubicBezTo>
                          <a:pt x="6346" y="3277"/>
                          <a:pt x="6346" y="3277"/>
                          <a:pt x="6346" y="3277"/>
                        </a:cubicBezTo>
                        <a:cubicBezTo>
                          <a:pt x="6346" y="3277"/>
                          <a:pt x="6346" y="3277"/>
                          <a:pt x="6416" y="3277"/>
                        </a:cubicBezTo>
                        <a:cubicBezTo>
                          <a:pt x="6416" y="3277"/>
                          <a:pt x="6416" y="3277"/>
                          <a:pt x="6416" y="3182"/>
                        </a:cubicBezTo>
                        <a:cubicBezTo>
                          <a:pt x="6416" y="2993"/>
                          <a:pt x="6486" y="2898"/>
                          <a:pt x="6486" y="2804"/>
                        </a:cubicBezTo>
                        <a:cubicBezTo>
                          <a:pt x="6627" y="2614"/>
                          <a:pt x="6627" y="2437"/>
                          <a:pt x="6697" y="2153"/>
                        </a:cubicBezTo>
                        <a:cubicBezTo>
                          <a:pt x="6697" y="1964"/>
                          <a:pt x="6697" y="1869"/>
                          <a:pt x="6627" y="1774"/>
                        </a:cubicBezTo>
                        <a:cubicBezTo>
                          <a:pt x="6627" y="1680"/>
                          <a:pt x="6627" y="1680"/>
                          <a:pt x="6627" y="1597"/>
                        </a:cubicBezTo>
                        <a:cubicBezTo>
                          <a:pt x="6557" y="1490"/>
                          <a:pt x="6486" y="1490"/>
                          <a:pt x="6416" y="1408"/>
                        </a:cubicBezTo>
                        <a:cubicBezTo>
                          <a:pt x="6346" y="1408"/>
                          <a:pt x="6275" y="1313"/>
                          <a:pt x="6205" y="1218"/>
                        </a:cubicBezTo>
                        <a:cubicBezTo>
                          <a:pt x="6073" y="1029"/>
                          <a:pt x="6073" y="840"/>
                          <a:pt x="6073" y="651"/>
                        </a:cubicBezTo>
                        <a:cubicBezTo>
                          <a:pt x="6073" y="568"/>
                          <a:pt x="6073" y="461"/>
                          <a:pt x="6073" y="379"/>
                        </a:cubicBezTo>
                        <a:cubicBezTo>
                          <a:pt x="5994" y="189"/>
                          <a:pt x="5933" y="189"/>
                          <a:pt x="5862" y="189"/>
                        </a:cubicBezTo>
                        <a:cubicBezTo>
                          <a:pt x="5862" y="189"/>
                          <a:pt x="5792" y="189"/>
                          <a:pt x="5722" y="95"/>
                        </a:cubicBezTo>
                        <a:cubicBezTo>
                          <a:pt x="5581" y="0"/>
                          <a:pt x="5581" y="0"/>
                          <a:pt x="5581" y="0"/>
                        </a:cubicBezTo>
                        <a:cubicBezTo>
                          <a:pt x="5722" y="0"/>
                          <a:pt x="5722" y="0"/>
                          <a:pt x="5722" y="0"/>
                        </a:cubicBezTo>
                        <a:cubicBezTo>
                          <a:pt x="5792" y="95"/>
                          <a:pt x="11970" y="2437"/>
                          <a:pt x="21487" y="5051"/>
                        </a:cubicBezTo>
                        <a:cubicBezTo>
                          <a:pt x="21557" y="5146"/>
                          <a:pt x="21557" y="5146"/>
                          <a:pt x="21557" y="5146"/>
                        </a:cubicBezTo>
                        <a:cubicBezTo>
                          <a:pt x="21487" y="5146"/>
                          <a:pt x="21487" y="5146"/>
                          <a:pt x="21487" y="5146"/>
                        </a:cubicBezTo>
                        <a:cubicBezTo>
                          <a:pt x="21285" y="6731"/>
                          <a:pt x="20590" y="11876"/>
                          <a:pt x="20520" y="12160"/>
                        </a:cubicBezTo>
                        <a:cubicBezTo>
                          <a:pt x="20520" y="12255"/>
                          <a:pt x="20379" y="12811"/>
                          <a:pt x="20309" y="13462"/>
                        </a:cubicBezTo>
                        <a:cubicBezTo>
                          <a:pt x="20028" y="15058"/>
                          <a:pt x="19685" y="17401"/>
                          <a:pt x="19545" y="17673"/>
                        </a:cubicBezTo>
                        <a:cubicBezTo>
                          <a:pt x="19404" y="18051"/>
                          <a:pt x="19404" y="19636"/>
                          <a:pt x="19545" y="19920"/>
                        </a:cubicBezTo>
                        <a:cubicBezTo>
                          <a:pt x="19615" y="20110"/>
                          <a:pt x="19545" y="20382"/>
                          <a:pt x="19474" y="20665"/>
                        </a:cubicBezTo>
                        <a:cubicBezTo>
                          <a:pt x="19474" y="20760"/>
                          <a:pt x="19474" y="20855"/>
                          <a:pt x="19474" y="20949"/>
                        </a:cubicBezTo>
                        <a:cubicBezTo>
                          <a:pt x="19404" y="21044"/>
                          <a:pt x="19404" y="21233"/>
                          <a:pt x="19474" y="21600"/>
                        </a:cubicBezTo>
                        <a:close/>
                        <a:moveTo>
                          <a:pt x="13639" y="19920"/>
                        </a:moveTo>
                        <a:cubicBezTo>
                          <a:pt x="14052" y="19920"/>
                          <a:pt x="15239" y="20299"/>
                          <a:pt x="15652" y="20571"/>
                        </a:cubicBezTo>
                        <a:cubicBezTo>
                          <a:pt x="16144" y="20949"/>
                          <a:pt x="19263" y="21505"/>
                          <a:pt x="19334" y="21505"/>
                        </a:cubicBezTo>
                        <a:cubicBezTo>
                          <a:pt x="19404" y="21505"/>
                          <a:pt x="19404" y="21505"/>
                          <a:pt x="19404" y="21505"/>
                        </a:cubicBezTo>
                        <a:cubicBezTo>
                          <a:pt x="19404" y="21233"/>
                          <a:pt x="19334" y="21044"/>
                          <a:pt x="19404" y="20949"/>
                        </a:cubicBezTo>
                        <a:cubicBezTo>
                          <a:pt x="19404" y="20855"/>
                          <a:pt x="19404" y="20760"/>
                          <a:pt x="19404" y="20665"/>
                        </a:cubicBezTo>
                        <a:cubicBezTo>
                          <a:pt x="19474" y="20382"/>
                          <a:pt x="19545" y="20110"/>
                          <a:pt x="19474" y="19920"/>
                        </a:cubicBezTo>
                        <a:cubicBezTo>
                          <a:pt x="19334" y="19731"/>
                          <a:pt x="19334" y="17957"/>
                          <a:pt x="19474" y="17578"/>
                        </a:cubicBezTo>
                        <a:cubicBezTo>
                          <a:pt x="19615" y="17401"/>
                          <a:pt x="20028" y="14869"/>
                          <a:pt x="20239" y="13462"/>
                        </a:cubicBezTo>
                        <a:cubicBezTo>
                          <a:pt x="20379" y="12716"/>
                          <a:pt x="20450" y="12255"/>
                          <a:pt x="20450" y="12160"/>
                        </a:cubicBezTo>
                        <a:cubicBezTo>
                          <a:pt x="20520" y="11876"/>
                          <a:pt x="21214" y="6825"/>
                          <a:pt x="21425" y="5146"/>
                        </a:cubicBezTo>
                        <a:cubicBezTo>
                          <a:pt x="13297" y="2898"/>
                          <a:pt x="7523" y="745"/>
                          <a:pt x="6073" y="284"/>
                        </a:cubicBezTo>
                        <a:cubicBezTo>
                          <a:pt x="6135" y="461"/>
                          <a:pt x="6135" y="568"/>
                          <a:pt x="6135" y="651"/>
                        </a:cubicBezTo>
                        <a:cubicBezTo>
                          <a:pt x="6135" y="840"/>
                          <a:pt x="6135" y="1029"/>
                          <a:pt x="6275" y="1124"/>
                        </a:cubicBezTo>
                        <a:cubicBezTo>
                          <a:pt x="6346" y="1218"/>
                          <a:pt x="6416" y="1313"/>
                          <a:pt x="6486" y="1313"/>
                        </a:cubicBezTo>
                        <a:cubicBezTo>
                          <a:pt x="6557" y="1408"/>
                          <a:pt x="6627" y="1490"/>
                          <a:pt x="6627" y="1597"/>
                        </a:cubicBezTo>
                        <a:cubicBezTo>
                          <a:pt x="6697" y="1680"/>
                          <a:pt x="6697" y="1680"/>
                          <a:pt x="6697" y="1680"/>
                        </a:cubicBezTo>
                        <a:cubicBezTo>
                          <a:pt x="6697" y="1774"/>
                          <a:pt x="6759" y="1869"/>
                          <a:pt x="6759" y="2153"/>
                        </a:cubicBezTo>
                        <a:cubicBezTo>
                          <a:pt x="6697" y="2437"/>
                          <a:pt x="6697" y="2614"/>
                          <a:pt x="6557" y="2804"/>
                        </a:cubicBezTo>
                        <a:cubicBezTo>
                          <a:pt x="6557" y="2898"/>
                          <a:pt x="6486" y="2993"/>
                          <a:pt x="6486" y="3182"/>
                        </a:cubicBezTo>
                        <a:cubicBezTo>
                          <a:pt x="6486" y="3277"/>
                          <a:pt x="6486" y="3277"/>
                          <a:pt x="6486" y="3371"/>
                        </a:cubicBezTo>
                        <a:lnTo>
                          <a:pt x="6416" y="3371"/>
                        </a:lnTo>
                        <a:cubicBezTo>
                          <a:pt x="6416" y="3371"/>
                          <a:pt x="6416" y="3371"/>
                          <a:pt x="6346" y="3371"/>
                        </a:cubicBezTo>
                        <a:cubicBezTo>
                          <a:pt x="6275" y="3371"/>
                          <a:pt x="6275" y="3371"/>
                          <a:pt x="6275" y="3371"/>
                        </a:cubicBezTo>
                        <a:cubicBezTo>
                          <a:pt x="6135" y="3371"/>
                          <a:pt x="6135" y="3371"/>
                          <a:pt x="6135" y="3371"/>
                        </a:cubicBezTo>
                        <a:lnTo>
                          <a:pt x="6135" y="3466"/>
                        </a:lnTo>
                        <a:cubicBezTo>
                          <a:pt x="6275" y="3643"/>
                          <a:pt x="6346" y="3738"/>
                          <a:pt x="6346" y="3833"/>
                        </a:cubicBezTo>
                        <a:cubicBezTo>
                          <a:pt x="6416" y="3927"/>
                          <a:pt x="6416" y="3927"/>
                          <a:pt x="6416" y="4022"/>
                        </a:cubicBezTo>
                        <a:cubicBezTo>
                          <a:pt x="6416" y="4022"/>
                          <a:pt x="6486" y="4022"/>
                          <a:pt x="6557" y="4117"/>
                        </a:cubicBezTo>
                        <a:cubicBezTo>
                          <a:pt x="6627" y="4117"/>
                          <a:pt x="6697" y="4211"/>
                          <a:pt x="6627" y="4400"/>
                        </a:cubicBezTo>
                        <a:cubicBezTo>
                          <a:pt x="6627" y="4483"/>
                          <a:pt x="6557" y="4590"/>
                          <a:pt x="6557" y="4673"/>
                        </a:cubicBezTo>
                        <a:cubicBezTo>
                          <a:pt x="6486" y="4673"/>
                          <a:pt x="6486" y="4767"/>
                          <a:pt x="6486" y="4862"/>
                        </a:cubicBezTo>
                        <a:cubicBezTo>
                          <a:pt x="6557" y="5146"/>
                          <a:pt x="6627" y="5335"/>
                          <a:pt x="6697" y="5430"/>
                        </a:cubicBezTo>
                        <a:cubicBezTo>
                          <a:pt x="6759" y="5607"/>
                          <a:pt x="6697" y="5986"/>
                          <a:pt x="6627" y="6175"/>
                        </a:cubicBezTo>
                        <a:cubicBezTo>
                          <a:pt x="6627" y="6269"/>
                          <a:pt x="6627" y="6269"/>
                          <a:pt x="6627" y="6269"/>
                        </a:cubicBezTo>
                        <a:cubicBezTo>
                          <a:pt x="6557" y="6459"/>
                          <a:pt x="6486" y="6542"/>
                          <a:pt x="6346" y="6731"/>
                        </a:cubicBezTo>
                        <a:cubicBezTo>
                          <a:pt x="6275" y="6825"/>
                          <a:pt x="6205" y="6920"/>
                          <a:pt x="6135" y="7109"/>
                        </a:cubicBezTo>
                        <a:cubicBezTo>
                          <a:pt x="6073" y="7109"/>
                          <a:pt x="6073" y="7204"/>
                          <a:pt x="5994" y="7204"/>
                        </a:cubicBezTo>
                        <a:cubicBezTo>
                          <a:pt x="5994" y="7299"/>
                          <a:pt x="5994" y="7299"/>
                          <a:pt x="5994" y="7299"/>
                        </a:cubicBezTo>
                        <a:cubicBezTo>
                          <a:pt x="5862" y="7476"/>
                          <a:pt x="5862" y="7476"/>
                          <a:pt x="5933" y="7760"/>
                        </a:cubicBezTo>
                        <a:cubicBezTo>
                          <a:pt x="5994" y="8044"/>
                          <a:pt x="5994" y="8138"/>
                          <a:pt x="5933" y="8422"/>
                        </a:cubicBezTo>
                        <a:cubicBezTo>
                          <a:pt x="5862" y="8505"/>
                          <a:pt x="5862" y="8600"/>
                          <a:pt x="5792" y="8789"/>
                        </a:cubicBezTo>
                        <a:lnTo>
                          <a:pt x="5792" y="8884"/>
                        </a:lnTo>
                        <a:cubicBezTo>
                          <a:pt x="5792" y="8978"/>
                          <a:pt x="5792" y="8978"/>
                          <a:pt x="5792" y="8978"/>
                        </a:cubicBezTo>
                        <a:cubicBezTo>
                          <a:pt x="5792" y="9168"/>
                          <a:pt x="5722" y="9168"/>
                          <a:pt x="5581" y="9451"/>
                        </a:cubicBezTo>
                        <a:cubicBezTo>
                          <a:pt x="5511" y="9534"/>
                          <a:pt x="5511" y="9534"/>
                          <a:pt x="5511" y="9629"/>
                        </a:cubicBezTo>
                        <a:cubicBezTo>
                          <a:pt x="5370" y="9724"/>
                          <a:pt x="5370" y="9818"/>
                          <a:pt x="5027" y="10007"/>
                        </a:cubicBezTo>
                        <a:cubicBezTo>
                          <a:pt x="4887" y="10102"/>
                          <a:pt x="4817" y="10102"/>
                          <a:pt x="4817" y="10197"/>
                        </a:cubicBezTo>
                        <a:cubicBezTo>
                          <a:pt x="4746" y="10291"/>
                          <a:pt x="4676" y="10386"/>
                          <a:pt x="4404" y="10197"/>
                        </a:cubicBezTo>
                        <a:cubicBezTo>
                          <a:pt x="4333" y="10197"/>
                          <a:pt x="4263" y="10197"/>
                          <a:pt x="4193" y="10197"/>
                        </a:cubicBezTo>
                        <a:cubicBezTo>
                          <a:pt x="3982" y="10102"/>
                          <a:pt x="3850" y="10007"/>
                          <a:pt x="3771" y="9913"/>
                        </a:cubicBezTo>
                        <a:cubicBezTo>
                          <a:pt x="3771" y="9818"/>
                          <a:pt x="3771" y="9724"/>
                          <a:pt x="3771" y="9724"/>
                        </a:cubicBezTo>
                        <a:cubicBezTo>
                          <a:pt x="3850" y="9534"/>
                          <a:pt x="3911" y="9451"/>
                          <a:pt x="3982" y="9357"/>
                        </a:cubicBezTo>
                        <a:cubicBezTo>
                          <a:pt x="4052" y="9262"/>
                          <a:pt x="4122" y="9262"/>
                          <a:pt x="4193" y="9073"/>
                        </a:cubicBezTo>
                        <a:cubicBezTo>
                          <a:pt x="4193" y="8978"/>
                          <a:pt x="4263" y="8789"/>
                          <a:pt x="4404" y="8789"/>
                        </a:cubicBezTo>
                        <a:cubicBezTo>
                          <a:pt x="4404" y="8789"/>
                          <a:pt x="4474" y="8789"/>
                          <a:pt x="4474" y="8978"/>
                        </a:cubicBezTo>
                        <a:cubicBezTo>
                          <a:pt x="4474" y="9073"/>
                          <a:pt x="4404" y="9168"/>
                          <a:pt x="4404" y="9262"/>
                        </a:cubicBezTo>
                        <a:cubicBezTo>
                          <a:pt x="4404" y="9357"/>
                          <a:pt x="4333" y="9451"/>
                          <a:pt x="4333" y="9451"/>
                        </a:cubicBezTo>
                        <a:cubicBezTo>
                          <a:pt x="4404" y="9534"/>
                          <a:pt x="4404" y="9534"/>
                          <a:pt x="4404" y="9534"/>
                        </a:cubicBezTo>
                        <a:cubicBezTo>
                          <a:pt x="4474" y="9534"/>
                          <a:pt x="4474" y="9451"/>
                          <a:pt x="4474" y="9357"/>
                        </a:cubicBezTo>
                        <a:cubicBezTo>
                          <a:pt x="4474" y="9357"/>
                          <a:pt x="4535" y="9262"/>
                          <a:pt x="4606" y="9168"/>
                        </a:cubicBezTo>
                        <a:cubicBezTo>
                          <a:pt x="4606" y="9073"/>
                          <a:pt x="4676" y="9073"/>
                          <a:pt x="4676" y="8978"/>
                        </a:cubicBezTo>
                        <a:cubicBezTo>
                          <a:pt x="4676" y="8978"/>
                          <a:pt x="4676" y="8884"/>
                          <a:pt x="4746" y="8884"/>
                        </a:cubicBezTo>
                        <a:cubicBezTo>
                          <a:pt x="4746" y="8884"/>
                          <a:pt x="4817" y="8978"/>
                          <a:pt x="4817" y="9073"/>
                        </a:cubicBezTo>
                        <a:cubicBezTo>
                          <a:pt x="4817" y="9168"/>
                          <a:pt x="4817" y="9168"/>
                          <a:pt x="4817" y="9262"/>
                        </a:cubicBezTo>
                        <a:cubicBezTo>
                          <a:pt x="4817" y="9357"/>
                          <a:pt x="4817" y="9357"/>
                          <a:pt x="4957" y="9357"/>
                        </a:cubicBezTo>
                        <a:cubicBezTo>
                          <a:pt x="5168" y="9451"/>
                          <a:pt x="5300" y="9073"/>
                          <a:pt x="5300" y="8789"/>
                        </a:cubicBezTo>
                        <a:cubicBezTo>
                          <a:pt x="5300" y="8600"/>
                          <a:pt x="5370" y="8505"/>
                          <a:pt x="5370" y="8422"/>
                        </a:cubicBezTo>
                        <a:cubicBezTo>
                          <a:pt x="5440" y="8138"/>
                          <a:pt x="5440" y="8044"/>
                          <a:pt x="5370" y="8044"/>
                        </a:cubicBezTo>
                        <a:cubicBezTo>
                          <a:pt x="5238" y="7949"/>
                          <a:pt x="5098" y="7949"/>
                          <a:pt x="5098" y="7855"/>
                        </a:cubicBezTo>
                        <a:cubicBezTo>
                          <a:pt x="5098" y="7760"/>
                          <a:pt x="5098" y="7665"/>
                          <a:pt x="5168" y="7665"/>
                        </a:cubicBezTo>
                        <a:cubicBezTo>
                          <a:pt x="5238" y="7476"/>
                          <a:pt x="5300" y="7393"/>
                          <a:pt x="5300" y="7299"/>
                        </a:cubicBezTo>
                        <a:cubicBezTo>
                          <a:pt x="5300" y="7204"/>
                          <a:pt x="5370" y="7204"/>
                          <a:pt x="5370" y="7109"/>
                        </a:cubicBezTo>
                        <a:cubicBezTo>
                          <a:pt x="5440" y="7015"/>
                          <a:pt x="5511" y="7015"/>
                          <a:pt x="5581" y="6920"/>
                        </a:cubicBezTo>
                        <a:cubicBezTo>
                          <a:pt x="5722" y="6920"/>
                          <a:pt x="5722" y="6920"/>
                          <a:pt x="5722" y="6825"/>
                        </a:cubicBezTo>
                        <a:cubicBezTo>
                          <a:pt x="5722" y="6636"/>
                          <a:pt x="5722" y="6364"/>
                          <a:pt x="5651" y="6269"/>
                        </a:cubicBezTo>
                        <a:lnTo>
                          <a:pt x="5511" y="6269"/>
                        </a:lnTo>
                        <a:cubicBezTo>
                          <a:pt x="5511" y="6269"/>
                          <a:pt x="5511" y="6269"/>
                          <a:pt x="5440" y="6269"/>
                        </a:cubicBezTo>
                        <a:cubicBezTo>
                          <a:pt x="5440" y="6269"/>
                          <a:pt x="5370" y="6175"/>
                          <a:pt x="5370" y="5986"/>
                        </a:cubicBezTo>
                        <a:cubicBezTo>
                          <a:pt x="5370" y="5796"/>
                          <a:pt x="5370" y="5607"/>
                          <a:pt x="5370" y="5512"/>
                        </a:cubicBezTo>
                        <a:cubicBezTo>
                          <a:pt x="5370" y="5430"/>
                          <a:pt x="5370" y="5240"/>
                          <a:pt x="5370" y="5146"/>
                        </a:cubicBezTo>
                        <a:cubicBezTo>
                          <a:pt x="5300" y="4862"/>
                          <a:pt x="5238" y="4767"/>
                          <a:pt x="5168" y="4767"/>
                        </a:cubicBezTo>
                        <a:cubicBezTo>
                          <a:pt x="5098" y="4767"/>
                          <a:pt x="5098" y="4767"/>
                          <a:pt x="5098" y="4767"/>
                        </a:cubicBezTo>
                        <a:cubicBezTo>
                          <a:pt x="5027" y="4956"/>
                          <a:pt x="4957" y="4956"/>
                          <a:pt x="4957" y="4956"/>
                        </a:cubicBezTo>
                        <a:cubicBezTo>
                          <a:pt x="4887" y="4956"/>
                          <a:pt x="4817" y="4862"/>
                          <a:pt x="4746" y="4673"/>
                        </a:cubicBezTo>
                        <a:cubicBezTo>
                          <a:pt x="4606" y="4400"/>
                          <a:pt x="4535" y="4306"/>
                          <a:pt x="4333" y="4306"/>
                        </a:cubicBezTo>
                        <a:cubicBezTo>
                          <a:pt x="4122" y="4306"/>
                          <a:pt x="4122" y="4306"/>
                          <a:pt x="3850" y="4117"/>
                        </a:cubicBezTo>
                        <a:cubicBezTo>
                          <a:pt x="3771" y="4117"/>
                          <a:pt x="3709" y="4022"/>
                          <a:pt x="3639" y="4022"/>
                        </a:cubicBezTo>
                        <a:cubicBezTo>
                          <a:pt x="3569" y="3927"/>
                          <a:pt x="3428" y="3927"/>
                          <a:pt x="3288" y="3833"/>
                        </a:cubicBezTo>
                        <a:cubicBezTo>
                          <a:pt x="2593" y="3561"/>
                          <a:pt x="1345" y="2993"/>
                          <a:pt x="722" y="1680"/>
                        </a:cubicBezTo>
                        <a:cubicBezTo>
                          <a:pt x="651" y="1597"/>
                          <a:pt x="651" y="1597"/>
                          <a:pt x="581" y="1597"/>
                        </a:cubicBezTo>
                        <a:cubicBezTo>
                          <a:pt x="581" y="1680"/>
                          <a:pt x="651" y="1774"/>
                          <a:pt x="651" y="1774"/>
                        </a:cubicBezTo>
                        <a:cubicBezTo>
                          <a:pt x="651" y="1869"/>
                          <a:pt x="651" y="1869"/>
                          <a:pt x="581" y="1964"/>
                        </a:cubicBezTo>
                        <a:cubicBezTo>
                          <a:pt x="581" y="2058"/>
                          <a:pt x="581" y="2058"/>
                          <a:pt x="511" y="2153"/>
                        </a:cubicBezTo>
                        <a:cubicBezTo>
                          <a:pt x="370" y="2437"/>
                          <a:pt x="159" y="2898"/>
                          <a:pt x="229" y="3371"/>
                        </a:cubicBezTo>
                        <a:cubicBezTo>
                          <a:pt x="229" y="3561"/>
                          <a:pt x="300" y="3738"/>
                          <a:pt x="370" y="3927"/>
                        </a:cubicBezTo>
                        <a:cubicBezTo>
                          <a:pt x="440" y="4117"/>
                          <a:pt x="511" y="4211"/>
                          <a:pt x="581" y="4483"/>
                        </a:cubicBezTo>
                        <a:cubicBezTo>
                          <a:pt x="581" y="4862"/>
                          <a:pt x="581" y="4862"/>
                          <a:pt x="581" y="5240"/>
                        </a:cubicBezTo>
                        <a:cubicBezTo>
                          <a:pt x="581" y="5335"/>
                          <a:pt x="581" y="5335"/>
                          <a:pt x="511" y="5512"/>
                        </a:cubicBezTo>
                        <a:cubicBezTo>
                          <a:pt x="511" y="5986"/>
                          <a:pt x="581" y="6636"/>
                          <a:pt x="581" y="7109"/>
                        </a:cubicBezTo>
                        <a:cubicBezTo>
                          <a:pt x="651" y="7204"/>
                          <a:pt x="651" y="7204"/>
                          <a:pt x="651" y="7204"/>
                        </a:cubicBezTo>
                        <a:cubicBezTo>
                          <a:pt x="651" y="7393"/>
                          <a:pt x="651" y="7476"/>
                          <a:pt x="651" y="7476"/>
                        </a:cubicBezTo>
                        <a:cubicBezTo>
                          <a:pt x="722" y="7476"/>
                          <a:pt x="722" y="7476"/>
                          <a:pt x="651" y="7760"/>
                        </a:cubicBezTo>
                        <a:cubicBezTo>
                          <a:pt x="651" y="7949"/>
                          <a:pt x="651" y="8044"/>
                          <a:pt x="581" y="8233"/>
                        </a:cubicBezTo>
                        <a:cubicBezTo>
                          <a:pt x="581" y="8422"/>
                          <a:pt x="581" y="8505"/>
                          <a:pt x="511" y="8694"/>
                        </a:cubicBezTo>
                        <a:cubicBezTo>
                          <a:pt x="511" y="8789"/>
                          <a:pt x="440" y="8884"/>
                          <a:pt x="440" y="8978"/>
                        </a:cubicBezTo>
                        <a:cubicBezTo>
                          <a:pt x="370" y="9073"/>
                          <a:pt x="370" y="9168"/>
                          <a:pt x="440" y="9262"/>
                        </a:cubicBezTo>
                        <a:cubicBezTo>
                          <a:pt x="440" y="9357"/>
                          <a:pt x="440" y="9357"/>
                          <a:pt x="440" y="9357"/>
                        </a:cubicBezTo>
                        <a:cubicBezTo>
                          <a:pt x="440" y="9357"/>
                          <a:pt x="511" y="9357"/>
                          <a:pt x="511" y="9262"/>
                        </a:cubicBezTo>
                        <a:lnTo>
                          <a:pt x="651" y="9262"/>
                        </a:lnTo>
                        <a:cubicBezTo>
                          <a:pt x="651" y="9262"/>
                          <a:pt x="722" y="9262"/>
                          <a:pt x="722" y="9357"/>
                        </a:cubicBezTo>
                        <a:cubicBezTo>
                          <a:pt x="783" y="9357"/>
                          <a:pt x="924" y="9451"/>
                          <a:pt x="994" y="9534"/>
                        </a:cubicBezTo>
                        <a:lnTo>
                          <a:pt x="1064" y="9629"/>
                        </a:lnTo>
                        <a:cubicBezTo>
                          <a:pt x="1135" y="9724"/>
                          <a:pt x="1205" y="9724"/>
                          <a:pt x="1205" y="9818"/>
                        </a:cubicBezTo>
                        <a:cubicBezTo>
                          <a:pt x="1205" y="9818"/>
                          <a:pt x="1135" y="9818"/>
                          <a:pt x="1135" y="9913"/>
                        </a:cubicBezTo>
                        <a:cubicBezTo>
                          <a:pt x="1064" y="9913"/>
                          <a:pt x="1064" y="9913"/>
                          <a:pt x="1064" y="10007"/>
                        </a:cubicBezTo>
                        <a:cubicBezTo>
                          <a:pt x="994" y="10007"/>
                          <a:pt x="994" y="10102"/>
                          <a:pt x="783" y="10102"/>
                        </a:cubicBezTo>
                        <a:cubicBezTo>
                          <a:pt x="651" y="10102"/>
                          <a:pt x="581" y="10007"/>
                          <a:pt x="511" y="9913"/>
                        </a:cubicBezTo>
                        <a:cubicBezTo>
                          <a:pt x="511" y="9913"/>
                          <a:pt x="511" y="9913"/>
                          <a:pt x="440" y="9913"/>
                        </a:cubicBezTo>
                        <a:cubicBezTo>
                          <a:pt x="440" y="10102"/>
                          <a:pt x="440" y="10197"/>
                          <a:pt x="440" y="10563"/>
                        </a:cubicBezTo>
                        <a:cubicBezTo>
                          <a:pt x="440" y="10753"/>
                          <a:pt x="440" y="10847"/>
                          <a:pt x="370" y="10942"/>
                        </a:cubicBezTo>
                        <a:cubicBezTo>
                          <a:pt x="370" y="11037"/>
                          <a:pt x="370" y="11037"/>
                          <a:pt x="370" y="11131"/>
                        </a:cubicBezTo>
                        <a:cubicBezTo>
                          <a:pt x="370" y="11131"/>
                          <a:pt x="440" y="11131"/>
                          <a:pt x="511" y="11131"/>
                        </a:cubicBezTo>
                        <a:cubicBezTo>
                          <a:pt x="651" y="11131"/>
                          <a:pt x="722" y="11131"/>
                          <a:pt x="783" y="11131"/>
                        </a:cubicBezTo>
                        <a:cubicBezTo>
                          <a:pt x="924" y="11037"/>
                          <a:pt x="924" y="11037"/>
                          <a:pt x="994" y="11131"/>
                        </a:cubicBezTo>
                        <a:cubicBezTo>
                          <a:pt x="1064" y="11226"/>
                          <a:pt x="1064" y="11320"/>
                          <a:pt x="1064" y="11415"/>
                        </a:cubicBezTo>
                        <a:cubicBezTo>
                          <a:pt x="994" y="11415"/>
                          <a:pt x="924" y="11415"/>
                          <a:pt x="924" y="11498"/>
                        </a:cubicBezTo>
                        <a:cubicBezTo>
                          <a:pt x="862" y="11498"/>
                          <a:pt x="783" y="11498"/>
                          <a:pt x="722" y="11415"/>
                        </a:cubicBezTo>
                        <a:lnTo>
                          <a:pt x="651" y="11415"/>
                        </a:lnTo>
                        <a:cubicBezTo>
                          <a:pt x="581" y="11415"/>
                          <a:pt x="581" y="11415"/>
                          <a:pt x="581" y="11498"/>
                        </a:cubicBezTo>
                        <a:cubicBezTo>
                          <a:pt x="581" y="11687"/>
                          <a:pt x="581" y="11782"/>
                          <a:pt x="581" y="11971"/>
                        </a:cubicBezTo>
                        <a:cubicBezTo>
                          <a:pt x="581" y="12160"/>
                          <a:pt x="511" y="12160"/>
                          <a:pt x="511" y="12255"/>
                        </a:cubicBezTo>
                        <a:cubicBezTo>
                          <a:pt x="440" y="12255"/>
                          <a:pt x="370" y="12338"/>
                          <a:pt x="370" y="12444"/>
                        </a:cubicBezTo>
                        <a:cubicBezTo>
                          <a:pt x="370" y="12444"/>
                          <a:pt x="370" y="12622"/>
                          <a:pt x="370" y="12716"/>
                        </a:cubicBezTo>
                        <a:cubicBezTo>
                          <a:pt x="370" y="12811"/>
                          <a:pt x="370" y="12811"/>
                          <a:pt x="300" y="12811"/>
                        </a:cubicBezTo>
                        <a:cubicBezTo>
                          <a:pt x="300" y="12811"/>
                          <a:pt x="229" y="12811"/>
                          <a:pt x="229" y="12716"/>
                        </a:cubicBezTo>
                        <a:cubicBezTo>
                          <a:pt x="159" y="12716"/>
                          <a:pt x="159" y="12716"/>
                          <a:pt x="159" y="12716"/>
                        </a:cubicBezTo>
                        <a:cubicBezTo>
                          <a:pt x="98" y="12444"/>
                          <a:pt x="98" y="12444"/>
                          <a:pt x="159" y="12066"/>
                        </a:cubicBezTo>
                        <a:cubicBezTo>
                          <a:pt x="159" y="11971"/>
                          <a:pt x="159" y="11876"/>
                          <a:pt x="159" y="11782"/>
                        </a:cubicBezTo>
                        <a:cubicBezTo>
                          <a:pt x="159" y="11687"/>
                          <a:pt x="159" y="11593"/>
                          <a:pt x="159" y="11593"/>
                        </a:cubicBezTo>
                        <a:cubicBezTo>
                          <a:pt x="98" y="11782"/>
                          <a:pt x="27" y="11971"/>
                          <a:pt x="27" y="12255"/>
                        </a:cubicBezTo>
                        <a:cubicBezTo>
                          <a:pt x="98" y="12338"/>
                          <a:pt x="98" y="12527"/>
                          <a:pt x="98" y="12622"/>
                        </a:cubicBezTo>
                        <a:cubicBezTo>
                          <a:pt x="98" y="12811"/>
                          <a:pt x="98" y="13000"/>
                          <a:pt x="159" y="13189"/>
                        </a:cubicBezTo>
                        <a:cubicBezTo>
                          <a:pt x="159" y="13284"/>
                          <a:pt x="159" y="13379"/>
                          <a:pt x="159" y="13379"/>
                        </a:cubicBezTo>
                        <a:cubicBezTo>
                          <a:pt x="159" y="13462"/>
                          <a:pt x="229" y="13462"/>
                          <a:pt x="229" y="13462"/>
                        </a:cubicBezTo>
                        <a:cubicBezTo>
                          <a:pt x="651" y="13745"/>
                          <a:pt x="994" y="13935"/>
                          <a:pt x="1064" y="13935"/>
                        </a:cubicBezTo>
                        <a:cubicBezTo>
                          <a:pt x="1345" y="14029"/>
                          <a:pt x="1345" y="14124"/>
                          <a:pt x="1345" y="14491"/>
                        </a:cubicBezTo>
                        <a:cubicBezTo>
                          <a:pt x="1345" y="14491"/>
                          <a:pt x="1416" y="14491"/>
                          <a:pt x="1416" y="14585"/>
                        </a:cubicBezTo>
                        <a:cubicBezTo>
                          <a:pt x="1416" y="14869"/>
                          <a:pt x="1486" y="14869"/>
                          <a:pt x="1486" y="14869"/>
                        </a:cubicBezTo>
                        <a:lnTo>
                          <a:pt x="1548" y="14775"/>
                        </a:lnTo>
                        <a:cubicBezTo>
                          <a:pt x="1627" y="14775"/>
                          <a:pt x="1758" y="14680"/>
                          <a:pt x="1829" y="14680"/>
                        </a:cubicBezTo>
                        <a:cubicBezTo>
                          <a:pt x="2180" y="14680"/>
                          <a:pt x="2312" y="15153"/>
                          <a:pt x="2523" y="15614"/>
                        </a:cubicBezTo>
                        <a:cubicBezTo>
                          <a:pt x="2593" y="15614"/>
                          <a:pt x="2593" y="15709"/>
                          <a:pt x="2664" y="15709"/>
                        </a:cubicBezTo>
                        <a:cubicBezTo>
                          <a:pt x="2804" y="16182"/>
                          <a:pt x="2664" y="16738"/>
                          <a:pt x="2523" y="17211"/>
                        </a:cubicBezTo>
                        <a:cubicBezTo>
                          <a:pt x="2523" y="17401"/>
                          <a:pt x="2453" y="17483"/>
                          <a:pt x="2453" y="17673"/>
                        </a:cubicBezTo>
                        <a:cubicBezTo>
                          <a:pt x="2382" y="18051"/>
                          <a:pt x="2453" y="18323"/>
                          <a:pt x="2523" y="18430"/>
                        </a:cubicBezTo>
                        <a:cubicBezTo>
                          <a:pt x="2593" y="18513"/>
                          <a:pt x="2734" y="18513"/>
                          <a:pt x="2804" y="18513"/>
                        </a:cubicBezTo>
                        <a:cubicBezTo>
                          <a:pt x="3015" y="18607"/>
                          <a:pt x="3288" y="18607"/>
                          <a:pt x="3428" y="18796"/>
                        </a:cubicBezTo>
                        <a:cubicBezTo>
                          <a:pt x="3569" y="18986"/>
                          <a:pt x="3771" y="19080"/>
                          <a:pt x="4052" y="19080"/>
                        </a:cubicBezTo>
                        <a:cubicBezTo>
                          <a:pt x="4263" y="19080"/>
                          <a:pt x="4404" y="19080"/>
                          <a:pt x="4535" y="18986"/>
                        </a:cubicBezTo>
                        <a:cubicBezTo>
                          <a:pt x="4606" y="18986"/>
                          <a:pt x="4746" y="18891"/>
                          <a:pt x="4746" y="18891"/>
                        </a:cubicBezTo>
                        <a:cubicBezTo>
                          <a:pt x="4887" y="18796"/>
                          <a:pt x="4957" y="18702"/>
                          <a:pt x="5027" y="18702"/>
                        </a:cubicBezTo>
                        <a:cubicBezTo>
                          <a:pt x="5098" y="18702"/>
                          <a:pt x="5238" y="18796"/>
                          <a:pt x="5300" y="18796"/>
                        </a:cubicBezTo>
                        <a:cubicBezTo>
                          <a:pt x="5440" y="18891"/>
                          <a:pt x="5581" y="18986"/>
                          <a:pt x="5651" y="18986"/>
                        </a:cubicBezTo>
                        <a:cubicBezTo>
                          <a:pt x="5722" y="18986"/>
                          <a:pt x="5722" y="18986"/>
                          <a:pt x="5792" y="18891"/>
                        </a:cubicBezTo>
                        <a:cubicBezTo>
                          <a:pt x="5862" y="18891"/>
                          <a:pt x="5933" y="18891"/>
                          <a:pt x="6073" y="18891"/>
                        </a:cubicBezTo>
                        <a:cubicBezTo>
                          <a:pt x="6346" y="18891"/>
                          <a:pt x="6416" y="18986"/>
                          <a:pt x="6557" y="19270"/>
                        </a:cubicBezTo>
                        <a:cubicBezTo>
                          <a:pt x="6627" y="19352"/>
                          <a:pt x="6627" y="19352"/>
                          <a:pt x="6627" y="19352"/>
                        </a:cubicBezTo>
                        <a:cubicBezTo>
                          <a:pt x="6627" y="19352"/>
                          <a:pt x="6627" y="19447"/>
                          <a:pt x="6697" y="19447"/>
                        </a:cubicBezTo>
                        <a:cubicBezTo>
                          <a:pt x="6759" y="19731"/>
                          <a:pt x="6829" y="19731"/>
                          <a:pt x="6899" y="19731"/>
                        </a:cubicBezTo>
                        <a:cubicBezTo>
                          <a:pt x="6970" y="19731"/>
                          <a:pt x="7040" y="19636"/>
                          <a:pt x="7180" y="19636"/>
                        </a:cubicBezTo>
                        <a:cubicBezTo>
                          <a:pt x="7321" y="19636"/>
                          <a:pt x="7523" y="19731"/>
                          <a:pt x="7593" y="19826"/>
                        </a:cubicBezTo>
                        <a:cubicBezTo>
                          <a:pt x="7664" y="19920"/>
                          <a:pt x="7734" y="19920"/>
                          <a:pt x="7804" y="19920"/>
                        </a:cubicBezTo>
                        <a:cubicBezTo>
                          <a:pt x="7945" y="19920"/>
                          <a:pt x="8217" y="19731"/>
                          <a:pt x="8358" y="19636"/>
                        </a:cubicBezTo>
                        <a:cubicBezTo>
                          <a:pt x="8358" y="19636"/>
                          <a:pt x="8428" y="19636"/>
                          <a:pt x="8499" y="19636"/>
                        </a:cubicBezTo>
                        <a:cubicBezTo>
                          <a:pt x="8709" y="19636"/>
                          <a:pt x="8982" y="19731"/>
                          <a:pt x="9193" y="20110"/>
                        </a:cubicBezTo>
                        <a:cubicBezTo>
                          <a:pt x="9263" y="20204"/>
                          <a:pt x="9404" y="20299"/>
                          <a:pt x="9544" y="20299"/>
                        </a:cubicBezTo>
                        <a:cubicBezTo>
                          <a:pt x="9746" y="20299"/>
                          <a:pt x="10028" y="20204"/>
                          <a:pt x="10098" y="20110"/>
                        </a:cubicBezTo>
                        <a:cubicBezTo>
                          <a:pt x="10168" y="20015"/>
                          <a:pt x="10379" y="20015"/>
                          <a:pt x="10652" y="20015"/>
                        </a:cubicBezTo>
                        <a:cubicBezTo>
                          <a:pt x="10862" y="20015"/>
                          <a:pt x="11144" y="20015"/>
                          <a:pt x="11416" y="20015"/>
                        </a:cubicBezTo>
                        <a:cubicBezTo>
                          <a:pt x="11697" y="20015"/>
                          <a:pt x="11768" y="20015"/>
                          <a:pt x="11768" y="20015"/>
                        </a:cubicBezTo>
                        <a:cubicBezTo>
                          <a:pt x="11768" y="20015"/>
                          <a:pt x="11768" y="19920"/>
                          <a:pt x="11829" y="19826"/>
                        </a:cubicBezTo>
                        <a:cubicBezTo>
                          <a:pt x="11829" y="19826"/>
                          <a:pt x="11899" y="19731"/>
                          <a:pt x="12040" y="19731"/>
                        </a:cubicBezTo>
                        <a:cubicBezTo>
                          <a:pt x="12181" y="19731"/>
                          <a:pt x="12391" y="19826"/>
                          <a:pt x="12594" y="19920"/>
                        </a:cubicBezTo>
                        <a:cubicBezTo>
                          <a:pt x="12664" y="20015"/>
                          <a:pt x="12875" y="20015"/>
                          <a:pt x="13015" y="20015"/>
                        </a:cubicBezTo>
                        <a:cubicBezTo>
                          <a:pt x="13226" y="20015"/>
                          <a:pt x="13428" y="19920"/>
                          <a:pt x="13569" y="19920"/>
                        </a:cubicBezTo>
                        <a:cubicBezTo>
                          <a:pt x="13569" y="19920"/>
                          <a:pt x="13569" y="19920"/>
                          <a:pt x="13639" y="19920"/>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41" name="Shape 3586">
                    <a:extLst>
                      <a:ext uri="{FF2B5EF4-FFF2-40B4-BE49-F238E27FC236}">
                        <a16:creationId xmlns:a16="http://schemas.microsoft.com/office/drawing/2014/main" id="{BD673A72-4E61-4A29-961B-4D3E2F2D85F2}"/>
                      </a:ext>
                    </a:extLst>
                  </p:cNvPr>
                  <p:cNvSpPr/>
                  <p:nvPr/>
                </p:nvSpPr>
                <p:spPr>
                  <a:xfrm>
                    <a:off x="1884174" y="305657"/>
                    <a:ext cx="1576985" cy="2524829"/>
                  </a:xfrm>
                  <a:custGeom>
                    <a:avLst/>
                    <a:gdLst/>
                    <a:ahLst/>
                    <a:cxnLst>
                      <a:cxn ang="0">
                        <a:pos x="wd2" y="hd2"/>
                      </a:cxn>
                      <a:cxn ang="5400000">
                        <a:pos x="wd2" y="hd2"/>
                      </a:cxn>
                      <a:cxn ang="10800000">
                        <a:pos x="wd2" y="hd2"/>
                      </a:cxn>
                      <a:cxn ang="16200000">
                        <a:pos x="wd2" y="hd2"/>
                      </a:cxn>
                    </a:cxnLst>
                    <a:rect l="0" t="0" r="r" b="b"/>
                    <a:pathLst>
                      <a:path w="21600" h="21600" extrusionOk="0">
                        <a:moveTo>
                          <a:pt x="21217" y="14164"/>
                        </a:moveTo>
                        <a:cubicBezTo>
                          <a:pt x="21140" y="13877"/>
                          <a:pt x="20843" y="13877"/>
                          <a:pt x="20536" y="13733"/>
                        </a:cubicBezTo>
                        <a:cubicBezTo>
                          <a:pt x="20239" y="13643"/>
                          <a:pt x="20382" y="14068"/>
                          <a:pt x="19932" y="14350"/>
                        </a:cubicBezTo>
                        <a:cubicBezTo>
                          <a:pt x="19472" y="14590"/>
                          <a:pt x="19932" y="14350"/>
                          <a:pt x="19548" y="14206"/>
                        </a:cubicBezTo>
                        <a:cubicBezTo>
                          <a:pt x="19174" y="14068"/>
                          <a:pt x="19405" y="14164"/>
                          <a:pt x="19098" y="14206"/>
                        </a:cubicBezTo>
                        <a:cubicBezTo>
                          <a:pt x="18714" y="14254"/>
                          <a:pt x="18494" y="14206"/>
                          <a:pt x="18187" y="14068"/>
                        </a:cubicBezTo>
                        <a:cubicBezTo>
                          <a:pt x="17880" y="13925"/>
                          <a:pt x="17736" y="13973"/>
                          <a:pt x="17583" y="14021"/>
                        </a:cubicBezTo>
                        <a:cubicBezTo>
                          <a:pt x="17430" y="14068"/>
                          <a:pt x="17276" y="14206"/>
                          <a:pt x="17046" y="14206"/>
                        </a:cubicBezTo>
                        <a:cubicBezTo>
                          <a:pt x="16749" y="14164"/>
                          <a:pt x="16672" y="14110"/>
                          <a:pt x="16365" y="14068"/>
                        </a:cubicBezTo>
                        <a:cubicBezTo>
                          <a:pt x="16068" y="13973"/>
                          <a:pt x="16068" y="14110"/>
                          <a:pt x="15838" y="14302"/>
                        </a:cubicBezTo>
                        <a:cubicBezTo>
                          <a:pt x="15608" y="14446"/>
                          <a:pt x="15608" y="14206"/>
                          <a:pt x="15531" y="14110"/>
                        </a:cubicBezTo>
                        <a:cubicBezTo>
                          <a:pt x="15387" y="13973"/>
                          <a:pt x="15234" y="13595"/>
                          <a:pt x="15234" y="13355"/>
                        </a:cubicBezTo>
                        <a:cubicBezTo>
                          <a:pt x="15234" y="13122"/>
                          <a:pt x="15081" y="12978"/>
                          <a:pt x="14553" y="12930"/>
                        </a:cubicBezTo>
                        <a:cubicBezTo>
                          <a:pt x="13940" y="12834"/>
                          <a:pt x="14170" y="12738"/>
                          <a:pt x="14323" y="12457"/>
                        </a:cubicBezTo>
                        <a:cubicBezTo>
                          <a:pt x="14477" y="12169"/>
                          <a:pt x="14400" y="11983"/>
                          <a:pt x="14170" y="11744"/>
                        </a:cubicBezTo>
                        <a:cubicBezTo>
                          <a:pt x="13863" y="11510"/>
                          <a:pt x="13796" y="11318"/>
                          <a:pt x="13643" y="11085"/>
                        </a:cubicBezTo>
                        <a:cubicBezTo>
                          <a:pt x="13489" y="10893"/>
                          <a:pt x="13796" y="10707"/>
                          <a:pt x="13796" y="10420"/>
                        </a:cubicBezTo>
                        <a:cubicBezTo>
                          <a:pt x="13719" y="10186"/>
                          <a:pt x="13259" y="10324"/>
                          <a:pt x="12962" y="10467"/>
                        </a:cubicBezTo>
                        <a:cubicBezTo>
                          <a:pt x="12732" y="10653"/>
                          <a:pt x="12578" y="10653"/>
                          <a:pt x="12051" y="10749"/>
                        </a:cubicBezTo>
                        <a:cubicBezTo>
                          <a:pt x="11447" y="10797"/>
                          <a:pt x="12051" y="10749"/>
                          <a:pt x="11744" y="10611"/>
                        </a:cubicBezTo>
                        <a:cubicBezTo>
                          <a:pt x="11447" y="10467"/>
                          <a:pt x="11294" y="10467"/>
                          <a:pt x="11370" y="10420"/>
                        </a:cubicBezTo>
                        <a:cubicBezTo>
                          <a:pt x="11447" y="10324"/>
                          <a:pt x="11514" y="10186"/>
                          <a:pt x="11447" y="9994"/>
                        </a:cubicBezTo>
                        <a:cubicBezTo>
                          <a:pt x="11447" y="9802"/>
                          <a:pt x="11668" y="9850"/>
                          <a:pt x="11898" y="9850"/>
                        </a:cubicBezTo>
                        <a:cubicBezTo>
                          <a:pt x="12051" y="9850"/>
                          <a:pt x="12128" y="9473"/>
                          <a:pt x="12051" y="9377"/>
                        </a:cubicBezTo>
                        <a:cubicBezTo>
                          <a:pt x="12051" y="9233"/>
                          <a:pt x="11898" y="9000"/>
                          <a:pt x="12051" y="8712"/>
                        </a:cubicBezTo>
                        <a:cubicBezTo>
                          <a:pt x="12128" y="8478"/>
                          <a:pt x="12425" y="8286"/>
                          <a:pt x="12502" y="8191"/>
                        </a:cubicBezTo>
                        <a:cubicBezTo>
                          <a:pt x="12655" y="8053"/>
                          <a:pt x="12885" y="7765"/>
                          <a:pt x="12809" y="7484"/>
                        </a:cubicBezTo>
                        <a:cubicBezTo>
                          <a:pt x="12732" y="7196"/>
                          <a:pt x="12502" y="7532"/>
                          <a:pt x="12195" y="7484"/>
                        </a:cubicBezTo>
                        <a:cubicBezTo>
                          <a:pt x="11821" y="7436"/>
                          <a:pt x="11821" y="7154"/>
                          <a:pt x="11447" y="6962"/>
                        </a:cubicBezTo>
                        <a:cubicBezTo>
                          <a:pt x="10987" y="6771"/>
                          <a:pt x="11294" y="6771"/>
                          <a:pt x="11217" y="6489"/>
                        </a:cubicBezTo>
                        <a:cubicBezTo>
                          <a:pt x="11140" y="6207"/>
                          <a:pt x="11064" y="6207"/>
                          <a:pt x="10680" y="6064"/>
                        </a:cubicBezTo>
                        <a:cubicBezTo>
                          <a:pt x="10306" y="5920"/>
                          <a:pt x="10536" y="5728"/>
                          <a:pt x="10460" y="5494"/>
                        </a:cubicBezTo>
                        <a:cubicBezTo>
                          <a:pt x="10383" y="5255"/>
                          <a:pt x="10076" y="5351"/>
                          <a:pt x="9923" y="5213"/>
                        </a:cubicBezTo>
                        <a:cubicBezTo>
                          <a:pt x="9702" y="5021"/>
                          <a:pt x="9395" y="5021"/>
                          <a:pt x="9395" y="4781"/>
                        </a:cubicBezTo>
                        <a:cubicBezTo>
                          <a:pt x="9395" y="4596"/>
                          <a:pt x="9626" y="4404"/>
                          <a:pt x="9626" y="4170"/>
                        </a:cubicBezTo>
                        <a:cubicBezTo>
                          <a:pt x="9549" y="3931"/>
                          <a:pt x="9022" y="3457"/>
                          <a:pt x="8868" y="3265"/>
                        </a:cubicBezTo>
                        <a:cubicBezTo>
                          <a:pt x="8791" y="3080"/>
                          <a:pt x="8945" y="2888"/>
                          <a:pt x="9022" y="2696"/>
                        </a:cubicBezTo>
                        <a:cubicBezTo>
                          <a:pt x="9022" y="2511"/>
                          <a:pt x="9242" y="1989"/>
                          <a:pt x="9319" y="1750"/>
                        </a:cubicBezTo>
                        <a:cubicBezTo>
                          <a:pt x="9472" y="1516"/>
                          <a:pt x="9549" y="947"/>
                          <a:pt x="9549" y="755"/>
                        </a:cubicBezTo>
                        <a:cubicBezTo>
                          <a:pt x="9549" y="665"/>
                          <a:pt x="9549" y="473"/>
                          <a:pt x="9626" y="377"/>
                        </a:cubicBezTo>
                        <a:cubicBezTo>
                          <a:pt x="8485" y="234"/>
                          <a:pt x="7430" y="96"/>
                          <a:pt x="6443" y="0"/>
                        </a:cubicBezTo>
                        <a:cubicBezTo>
                          <a:pt x="6213" y="665"/>
                          <a:pt x="5378" y="3361"/>
                          <a:pt x="5302" y="3553"/>
                        </a:cubicBezTo>
                        <a:cubicBezTo>
                          <a:pt x="5225" y="3697"/>
                          <a:pt x="4468" y="6112"/>
                          <a:pt x="4314" y="6297"/>
                        </a:cubicBezTo>
                        <a:cubicBezTo>
                          <a:pt x="4094" y="6489"/>
                          <a:pt x="4094" y="7340"/>
                          <a:pt x="4238" y="7484"/>
                        </a:cubicBezTo>
                        <a:cubicBezTo>
                          <a:pt x="4314" y="7579"/>
                          <a:pt x="4170" y="7861"/>
                          <a:pt x="4170" y="7957"/>
                        </a:cubicBezTo>
                        <a:cubicBezTo>
                          <a:pt x="4094" y="8101"/>
                          <a:pt x="4170" y="8712"/>
                          <a:pt x="4621" y="8904"/>
                        </a:cubicBezTo>
                        <a:cubicBezTo>
                          <a:pt x="5072" y="9143"/>
                          <a:pt x="5225" y="9665"/>
                          <a:pt x="5005" y="9754"/>
                        </a:cubicBezTo>
                        <a:cubicBezTo>
                          <a:pt x="4851" y="9850"/>
                          <a:pt x="4238" y="10372"/>
                          <a:pt x="4238" y="10467"/>
                        </a:cubicBezTo>
                        <a:cubicBezTo>
                          <a:pt x="4238" y="10611"/>
                          <a:pt x="3787" y="10749"/>
                          <a:pt x="3557" y="10893"/>
                        </a:cubicBezTo>
                        <a:cubicBezTo>
                          <a:pt x="3336" y="11085"/>
                          <a:pt x="3336" y="11222"/>
                          <a:pt x="3403" y="11318"/>
                        </a:cubicBezTo>
                        <a:cubicBezTo>
                          <a:pt x="3403" y="11366"/>
                          <a:pt x="1591" y="12223"/>
                          <a:pt x="1668" y="12457"/>
                        </a:cubicBezTo>
                        <a:cubicBezTo>
                          <a:pt x="1745" y="12738"/>
                          <a:pt x="1591" y="12930"/>
                          <a:pt x="2195" y="13074"/>
                        </a:cubicBezTo>
                        <a:cubicBezTo>
                          <a:pt x="2723" y="13260"/>
                          <a:pt x="2349" y="13499"/>
                          <a:pt x="2195" y="13643"/>
                        </a:cubicBezTo>
                        <a:cubicBezTo>
                          <a:pt x="2119" y="13733"/>
                          <a:pt x="2272" y="13877"/>
                          <a:pt x="2119" y="14021"/>
                        </a:cubicBezTo>
                        <a:cubicBezTo>
                          <a:pt x="1965" y="14164"/>
                          <a:pt x="1668" y="14446"/>
                          <a:pt x="1668" y="14590"/>
                        </a:cubicBezTo>
                        <a:cubicBezTo>
                          <a:pt x="1668" y="14728"/>
                          <a:pt x="297" y="18424"/>
                          <a:pt x="0" y="19275"/>
                        </a:cubicBezTo>
                        <a:cubicBezTo>
                          <a:pt x="6136" y="20132"/>
                          <a:pt x="12962" y="20935"/>
                          <a:pt x="19778" y="21600"/>
                        </a:cubicBezTo>
                        <a:cubicBezTo>
                          <a:pt x="21600" y="14542"/>
                          <a:pt x="21600" y="14542"/>
                          <a:pt x="21600" y="14542"/>
                        </a:cubicBezTo>
                        <a:cubicBezTo>
                          <a:pt x="21370" y="14446"/>
                          <a:pt x="21293" y="14350"/>
                          <a:pt x="21217" y="14164"/>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42" name="Shape 3587">
                    <a:extLst>
                      <a:ext uri="{FF2B5EF4-FFF2-40B4-BE49-F238E27FC236}">
                        <a16:creationId xmlns:a16="http://schemas.microsoft.com/office/drawing/2014/main" id="{9775325D-0DCD-4D6F-AE47-3B1C6C7D2A82}"/>
                      </a:ext>
                    </a:extLst>
                  </p:cNvPr>
                  <p:cNvSpPr/>
                  <p:nvPr/>
                </p:nvSpPr>
                <p:spPr>
                  <a:xfrm>
                    <a:off x="1881087" y="299482"/>
                    <a:ext cx="1589333" cy="2531004"/>
                  </a:xfrm>
                  <a:custGeom>
                    <a:avLst/>
                    <a:gdLst/>
                    <a:ahLst/>
                    <a:cxnLst>
                      <a:cxn ang="0">
                        <a:pos x="wd2" y="hd2"/>
                      </a:cxn>
                      <a:cxn ang="5400000">
                        <a:pos x="wd2" y="hd2"/>
                      </a:cxn>
                      <a:cxn ang="10800000">
                        <a:pos x="wd2" y="hd2"/>
                      </a:cxn>
                      <a:cxn ang="16200000">
                        <a:pos x="wd2" y="hd2"/>
                      </a:cxn>
                    </a:cxnLst>
                    <a:rect l="0" t="0" r="r" b="b"/>
                    <a:pathLst>
                      <a:path w="21600" h="21600" extrusionOk="0">
                        <a:moveTo>
                          <a:pt x="19715" y="21600"/>
                        </a:moveTo>
                        <a:cubicBezTo>
                          <a:pt x="13623" y="21032"/>
                          <a:pt x="6997" y="20273"/>
                          <a:pt x="76" y="19328"/>
                        </a:cubicBezTo>
                        <a:cubicBezTo>
                          <a:pt x="0" y="19328"/>
                          <a:pt x="0" y="19328"/>
                          <a:pt x="0" y="19328"/>
                        </a:cubicBezTo>
                        <a:cubicBezTo>
                          <a:pt x="0" y="19280"/>
                          <a:pt x="0" y="19280"/>
                          <a:pt x="0" y="19280"/>
                        </a:cubicBezTo>
                        <a:cubicBezTo>
                          <a:pt x="828" y="17062"/>
                          <a:pt x="1733" y="14701"/>
                          <a:pt x="1733" y="14605"/>
                        </a:cubicBezTo>
                        <a:cubicBezTo>
                          <a:pt x="1733" y="14462"/>
                          <a:pt x="1952" y="14223"/>
                          <a:pt x="2104" y="14085"/>
                        </a:cubicBezTo>
                        <a:cubicBezTo>
                          <a:pt x="2180" y="14037"/>
                          <a:pt x="2180" y="14037"/>
                          <a:pt x="2180" y="14037"/>
                        </a:cubicBezTo>
                        <a:cubicBezTo>
                          <a:pt x="2256" y="13942"/>
                          <a:pt x="2256" y="13894"/>
                          <a:pt x="2180" y="13846"/>
                        </a:cubicBezTo>
                        <a:cubicBezTo>
                          <a:pt x="2180" y="13750"/>
                          <a:pt x="2180" y="13703"/>
                          <a:pt x="2256" y="13661"/>
                        </a:cubicBezTo>
                        <a:cubicBezTo>
                          <a:pt x="2256" y="13613"/>
                          <a:pt x="2256" y="13613"/>
                          <a:pt x="2256" y="13613"/>
                        </a:cubicBezTo>
                        <a:cubicBezTo>
                          <a:pt x="2332" y="13565"/>
                          <a:pt x="2561" y="13422"/>
                          <a:pt x="2485" y="13278"/>
                        </a:cubicBezTo>
                        <a:cubicBezTo>
                          <a:pt x="2485" y="13230"/>
                          <a:pt x="2332" y="13188"/>
                          <a:pt x="2180" y="13141"/>
                        </a:cubicBezTo>
                        <a:cubicBezTo>
                          <a:pt x="1733" y="12997"/>
                          <a:pt x="1733" y="12806"/>
                          <a:pt x="1733" y="12620"/>
                        </a:cubicBezTo>
                        <a:cubicBezTo>
                          <a:pt x="1733" y="12573"/>
                          <a:pt x="1733" y="12525"/>
                          <a:pt x="1733" y="12477"/>
                        </a:cubicBezTo>
                        <a:cubicBezTo>
                          <a:pt x="1656" y="12333"/>
                          <a:pt x="2256" y="12005"/>
                          <a:pt x="2932" y="11628"/>
                        </a:cubicBezTo>
                        <a:cubicBezTo>
                          <a:pt x="3161" y="11485"/>
                          <a:pt x="3389" y="11341"/>
                          <a:pt x="3389" y="11341"/>
                        </a:cubicBezTo>
                        <a:cubicBezTo>
                          <a:pt x="3389" y="11245"/>
                          <a:pt x="3313" y="11060"/>
                          <a:pt x="3608" y="10917"/>
                        </a:cubicBezTo>
                        <a:cubicBezTo>
                          <a:pt x="3684" y="10869"/>
                          <a:pt x="3760" y="10821"/>
                          <a:pt x="3836" y="10773"/>
                        </a:cubicBezTo>
                        <a:cubicBezTo>
                          <a:pt x="4065" y="10677"/>
                          <a:pt x="4217" y="10588"/>
                          <a:pt x="4217" y="10492"/>
                        </a:cubicBezTo>
                        <a:cubicBezTo>
                          <a:pt x="4217" y="10349"/>
                          <a:pt x="4817" y="9876"/>
                          <a:pt x="5045" y="9733"/>
                        </a:cubicBezTo>
                        <a:cubicBezTo>
                          <a:pt x="5112" y="9733"/>
                          <a:pt x="5112" y="9691"/>
                          <a:pt x="5112" y="9595"/>
                        </a:cubicBezTo>
                        <a:cubicBezTo>
                          <a:pt x="5112" y="9404"/>
                          <a:pt x="4893" y="9123"/>
                          <a:pt x="4665" y="8980"/>
                        </a:cubicBezTo>
                        <a:cubicBezTo>
                          <a:pt x="4217" y="8740"/>
                          <a:pt x="4141" y="8131"/>
                          <a:pt x="4141" y="7987"/>
                        </a:cubicBezTo>
                        <a:cubicBezTo>
                          <a:pt x="4141" y="7939"/>
                          <a:pt x="4217" y="7939"/>
                          <a:pt x="4217" y="7892"/>
                        </a:cubicBezTo>
                        <a:cubicBezTo>
                          <a:pt x="4284" y="7748"/>
                          <a:pt x="4284" y="7611"/>
                          <a:pt x="4284" y="7515"/>
                        </a:cubicBezTo>
                        <a:cubicBezTo>
                          <a:pt x="4141" y="7371"/>
                          <a:pt x="4141" y="6522"/>
                          <a:pt x="4284" y="6331"/>
                        </a:cubicBezTo>
                        <a:cubicBezTo>
                          <a:pt x="4436" y="6194"/>
                          <a:pt x="4817" y="4962"/>
                          <a:pt x="5112" y="4209"/>
                        </a:cubicBezTo>
                        <a:cubicBezTo>
                          <a:pt x="5188" y="3874"/>
                          <a:pt x="5341" y="3641"/>
                          <a:pt x="5341" y="3545"/>
                        </a:cubicBezTo>
                        <a:cubicBezTo>
                          <a:pt x="5417" y="3450"/>
                          <a:pt x="5940" y="1656"/>
                          <a:pt x="6397" y="0"/>
                        </a:cubicBezTo>
                        <a:cubicBezTo>
                          <a:pt x="6473" y="0"/>
                          <a:pt x="6473" y="0"/>
                          <a:pt x="6473" y="0"/>
                        </a:cubicBezTo>
                        <a:cubicBezTo>
                          <a:pt x="7454" y="143"/>
                          <a:pt x="8501" y="281"/>
                          <a:pt x="9634" y="424"/>
                        </a:cubicBezTo>
                        <a:cubicBezTo>
                          <a:pt x="9634" y="568"/>
                          <a:pt x="9558" y="711"/>
                          <a:pt x="9558" y="801"/>
                        </a:cubicBezTo>
                        <a:cubicBezTo>
                          <a:pt x="9558" y="992"/>
                          <a:pt x="9558" y="1560"/>
                          <a:pt x="9405" y="1794"/>
                        </a:cubicBezTo>
                        <a:cubicBezTo>
                          <a:pt x="9253" y="2033"/>
                          <a:pt x="9101" y="2553"/>
                          <a:pt x="9034" y="2738"/>
                        </a:cubicBezTo>
                        <a:cubicBezTo>
                          <a:pt x="9034" y="2786"/>
                          <a:pt x="9034" y="2882"/>
                          <a:pt x="8958" y="2929"/>
                        </a:cubicBezTo>
                        <a:cubicBezTo>
                          <a:pt x="8882" y="3073"/>
                          <a:pt x="8882" y="3169"/>
                          <a:pt x="8958" y="3306"/>
                        </a:cubicBezTo>
                        <a:cubicBezTo>
                          <a:pt x="8958" y="3402"/>
                          <a:pt x="9101" y="3497"/>
                          <a:pt x="9177" y="3593"/>
                        </a:cubicBezTo>
                        <a:cubicBezTo>
                          <a:pt x="9405" y="3826"/>
                          <a:pt x="9634" y="4065"/>
                          <a:pt x="9634" y="4209"/>
                        </a:cubicBezTo>
                        <a:cubicBezTo>
                          <a:pt x="9634" y="4346"/>
                          <a:pt x="9634" y="4442"/>
                          <a:pt x="9558" y="4585"/>
                        </a:cubicBezTo>
                        <a:cubicBezTo>
                          <a:pt x="9482" y="4681"/>
                          <a:pt x="9482" y="4771"/>
                          <a:pt x="9482" y="4819"/>
                        </a:cubicBezTo>
                        <a:cubicBezTo>
                          <a:pt x="9482" y="4962"/>
                          <a:pt x="9558" y="5010"/>
                          <a:pt x="9710" y="5106"/>
                        </a:cubicBezTo>
                        <a:cubicBezTo>
                          <a:pt x="9777" y="5106"/>
                          <a:pt x="9862" y="5153"/>
                          <a:pt x="9929" y="5195"/>
                        </a:cubicBezTo>
                        <a:cubicBezTo>
                          <a:pt x="10005" y="5291"/>
                          <a:pt x="10081" y="5291"/>
                          <a:pt x="10157" y="5291"/>
                        </a:cubicBezTo>
                        <a:cubicBezTo>
                          <a:pt x="10310" y="5339"/>
                          <a:pt x="10462" y="5339"/>
                          <a:pt x="10538" y="5530"/>
                        </a:cubicBezTo>
                        <a:cubicBezTo>
                          <a:pt x="10538" y="5578"/>
                          <a:pt x="10538" y="5674"/>
                          <a:pt x="10538" y="5763"/>
                        </a:cubicBezTo>
                        <a:cubicBezTo>
                          <a:pt x="10462" y="5859"/>
                          <a:pt x="10462" y="6002"/>
                          <a:pt x="10681" y="6050"/>
                        </a:cubicBezTo>
                        <a:cubicBezTo>
                          <a:pt x="10757" y="6098"/>
                          <a:pt x="10833" y="6098"/>
                          <a:pt x="10909" y="6146"/>
                        </a:cubicBezTo>
                        <a:cubicBezTo>
                          <a:pt x="11138" y="6241"/>
                          <a:pt x="11214" y="6283"/>
                          <a:pt x="11290" y="6522"/>
                        </a:cubicBezTo>
                        <a:cubicBezTo>
                          <a:pt x="11290" y="6618"/>
                          <a:pt x="11290" y="6708"/>
                          <a:pt x="11214" y="6762"/>
                        </a:cubicBezTo>
                        <a:cubicBezTo>
                          <a:pt x="11214" y="6851"/>
                          <a:pt x="11214" y="6851"/>
                          <a:pt x="11443" y="6995"/>
                        </a:cubicBezTo>
                        <a:cubicBezTo>
                          <a:pt x="11662" y="7090"/>
                          <a:pt x="11738" y="7186"/>
                          <a:pt x="11890" y="7276"/>
                        </a:cubicBezTo>
                        <a:cubicBezTo>
                          <a:pt x="11966" y="7371"/>
                          <a:pt x="12042" y="7467"/>
                          <a:pt x="12185" y="7467"/>
                        </a:cubicBezTo>
                        <a:cubicBezTo>
                          <a:pt x="12185" y="7515"/>
                          <a:pt x="12185" y="7515"/>
                          <a:pt x="12271" y="7515"/>
                        </a:cubicBezTo>
                        <a:cubicBezTo>
                          <a:pt x="12337" y="7515"/>
                          <a:pt x="12414" y="7467"/>
                          <a:pt x="12490" y="7419"/>
                        </a:cubicBezTo>
                        <a:cubicBezTo>
                          <a:pt x="12566" y="7419"/>
                          <a:pt x="12642" y="7371"/>
                          <a:pt x="12718" y="7371"/>
                        </a:cubicBezTo>
                        <a:cubicBezTo>
                          <a:pt x="12794" y="7371"/>
                          <a:pt x="12794" y="7467"/>
                          <a:pt x="12794" y="7515"/>
                        </a:cubicBezTo>
                        <a:cubicBezTo>
                          <a:pt x="12871" y="7748"/>
                          <a:pt x="12718" y="8083"/>
                          <a:pt x="12566" y="8220"/>
                        </a:cubicBezTo>
                        <a:cubicBezTo>
                          <a:pt x="12490" y="8220"/>
                          <a:pt x="12490" y="8220"/>
                          <a:pt x="12490" y="8220"/>
                        </a:cubicBezTo>
                        <a:cubicBezTo>
                          <a:pt x="12337" y="8364"/>
                          <a:pt x="12118" y="8555"/>
                          <a:pt x="12042" y="8740"/>
                        </a:cubicBezTo>
                        <a:cubicBezTo>
                          <a:pt x="11966" y="8980"/>
                          <a:pt x="12042" y="9219"/>
                          <a:pt x="12118" y="9356"/>
                        </a:cubicBezTo>
                        <a:cubicBezTo>
                          <a:pt x="12118" y="9500"/>
                          <a:pt x="12118" y="9733"/>
                          <a:pt x="11966" y="9829"/>
                        </a:cubicBezTo>
                        <a:cubicBezTo>
                          <a:pt x="11966" y="9876"/>
                          <a:pt x="11890" y="9876"/>
                          <a:pt x="11890" y="9876"/>
                        </a:cubicBezTo>
                        <a:cubicBezTo>
                          <a:pt x="11814" y="9876"/>
                          <a:pt x="11814" y="9876"/>
                          <a:pt x="11814" y="9876"/>
                        </a:cubicBezTo>
                        <a:cubicBezTo>
                          <a:pt x="11738" y="9876"/>
                          <a:pt x="11738" y="9876"/>
                          <a:pt x="11738" y="9876"/>
                        </a:cubicBezTo>
                        <a:cubicBezTo>
                          <a:pt x="11662" y="9876"/>
                          <a:pt x="11585" y="9876"/>
                          <a:pt x="11509" y="9924"/>
                        </a:cubicBezTo>
                        <a:cubicBezTo>
                          <a:pt x="11509" y="9924"/>
                          <a:pt x="11509" y="9972"/>
                          <a:pt x="11509" y="10020"/>
                        </a:cubicBezTo>
                        <a:cubicBezTo>
                          <a:pt x="11509" y="10211"/>
                          <a:pt x="11443" y="10349"/>
                          <a:pt x="11366" y="10444"/>
                        </a:cubicBezTo>
                        <a:cubicBezTo>
                          <a:pt x="11366" y="10492"/>
                          <a:pt x="11366" y="10492"/>
                          <a:pt x="11443" y="10492"/>
                        </a:cubicBezTo>
                        <a:cubicBezTo>
                          <a:pt x="11509" y="10540"/>
                          <a:pt x="11585" y="10540"/>
                          <a:pt x="11738" y="10588"/>
                        </a:cubicBezTo>
                        <a:cubicBezTo>
                          <a:pt x="11814" y="10636"/>
                          <a:pt x="11814" y="10677"/>
                          <a:pt x="11814" y="10677"/>
                        </a:cubicBezTo>
                        <a:cubicBezTo>
                          <a:pt x="11814" y="10731"/>
                          <a:pt x="11814" y="10731"/>
                          <a:pt x="11814" y="10773"/>
                        </a:cubicBezTo>
                        <a:cubicBezTo>
                          <a:pt x="11814" y="10731"/>
                          <a:pt x="11890" y="10731"/>
                          <a:pt x="11966" y="10731"/>
                        </a:cubicBezTo>
                        <a:cubicBezTo>
                          <a:pt x="12566" y="10677"/>
                          <a:pt x="12718" y="10636"/>
                          <a:pt x="12947" y="10492"/>
                        </a:cubicBezTo>
                        <a:cubicBezTo>
                          <a:pt x="13089" y="10396"/>
                          <a:pt x="13394" y="10301"/>
                          <a:pt x="13546" y="10301"/>
                        </a:cubicBezTo>
                        <a:cubicBezTo>
                          <a:pt x="13623" y="10301"/>
                          <a:pt x="13775" y="10349"/>
                          <a:pt x="13775" y="10444"/>
                        </a:cubicBezTo>
                        <a:cubicBezTo>
                          <a:pt x="13775" y="10588"/>
                          <a:pt x="13775" y="10677"/>
                          <a:pt x="13699" y="10773"/>
                        </a:cubicBezTo>
                        <a:cubicBezTo>
                          <a:pt x="13623" y="10869"/>
                          <a:pt x="13623" y="11012"/>
                          <a:pt x="13699" y="11108"/>
                        </a:cubicBezTo>
                        <a:cubicBezTo>
                          <a:pt x="13699" y="11156"/>
                          <a:pt x="13699" y="11156"/>
                          <a:pt x="13699" y="11198"/>
                        </a:cubicBezTo>
                        <a:cubicBezTo>
                          <a:pt x="13842" y="11389"/>
                          <a:pt x="13918" y="11532"/>
                          <a:pt x="14146" y="11724"/>
                        </a:cubicBezTo>
                        <a:cubicBezTo>
                          <a:pt x="14451" y="11957"/>
                          <a:pt x="14451" y="12190"/>
                          <a:pt x="14375" y="12477"/>
                        </a:cubicBezTo>
                        <a:cubicBezTo>
                          <a:pt x="14298" y="12525"/>
                          <a:pt x="14298" y="12573"/>
                          <a:pt x="14222" y="12620"/>
                        </a:cubicBezTo>
                        <a:cubicBezTo>
                          <a:pt x="14222" y="12710"/>
                          <a:pt x="14146" y="12758"/>
                          <a:pt x="14146" y="12806"/>
                        </a:cubicBezTo>
                        <a:cubicBezTo>
                          <a:pt x="14222" y="12854"/>
                          <a:pt x="14298" y="12901"/>
                          <a:pt x="14527" y="12901"/>
                        </a:cubicBezTo>
                        <a:cubicBezTo>
                          <a:pt x="15051" y="12997"/>
                          <a:pt x="15203" y="13093"/>
                          <a:pt x="15203" y="13374"/>
                        </a:cubicBezTo>
                        <a:cubicBezTo>
                          <a:pt x="15203" y="13613"/>
                          <a:pt x="15422" y="13989"/>
                          <a:pt x="15498" y="14085"/>
                        </a:cubicBezTo>
                        <a:cubicBezTo>
                          <a:pt x="15574" y="14127"/>
                          <a:pt x="15574" y="14181"/>
                          <a:pt x="15574" y="14223"/>
                        </a:cubicBezTo>
                        <a:cubicBezTo>
                          <a:pt x="15650" y="14270"/>
                          <a:pt x="15650" y="14318"/>
                          <a:pt x="15726" y="14318"/>
                        </a:cubicBezTo>
                        <a:cubicBezTo>
                          <a:pt x="15726" y="14318"/>
                          <a:pt x="15726" y="14318"/>
                          <a:pt x="15803" y="14270"/>
                        </a:cubicBezTo>
                        <a:cubicBezTo>
                          <a:pt x="15879" y="14223"/>
                          <a:pt x="15879" y="14181"/>
                          <a:pt x="15879" y="14181"/>
                        </a:cubicBezTo>
                        <a:cubicBezTo>
                          <a:pt x="16031" y="14037"/>
                          <a:pt x="16107" y="13989"/>
                          <a:pt x="16326" y="14037"/>
                        </a:cubicBezTo>
                        <a:cubicBezTo>
                          <a:pt x="16478" y="14085"/>
                          <a:pt x="16555" y="14085"/>
                          <a:pt x="16631" y="14127"/>
                        </a:cubicBezTo>
                        <a:cubicBezTo>
                          <a:pt x="16783" y="14181"/>
                          <a:pt x="16859" y="14181"/>
                          <a:pt x="17002" y="14181"/>
                        </a:cubicBezTo>
                        <a:cubicBezTo>
                          <a:pt x="17154" y="14223"/>
                          <a:pt x="17230" y="14127"/>
                          <a:pt x="17383" y="14085"/>
                        </a:cubicBezTo>
                        <a:cubicBezTo>
                          <a:pt x="17383" y="14085"/>
                          <a:pt x="17459" y="14037"/>
                          <a:pt x="17535" y="14037"/>
                        </a:cubicBezTo>
                        <a:cubicBezTo>
                          <a:pt x="17611" y="13989"/>
                          <a:pt x="17687" y="13989"/>
                          <a:pt x="17830" y="13989"/>
                        </a:cubicBezTo>
                        <a:cubicBezTo>
                          <a:pt x="17906" y="13989"/>
                          <a:pt x="18059" y="13989"/>
                          <a:pt x="18211" y="14085"/>
                        </a:cubicBezTo>
                        <a:cubicBezTo>
                          <a:pt x="18439" y="14181"/>
                          <a:pt x="18592" y="14223"/>
                          <a:pt x="18811" y="14223"/>
                        </a:cubicBezTo>
                        <a:cubicBezTo>
                          <a:pt x="18887" y="14223"/>
                          <a:pt x="18887" y="14223"/>
                          <a:pt x="18963" y="14223"/>
                        </a:cubicBezTo>
                        <a:cubicBezTo>
                          <a:pt x="19115" y="14181"/>
                          <a:pt x="19192" y="14181"/>
                          <a:pt x="19192" y="14181"/>
                        </a:cubicBezTo>
                        <a:cubicBezTo>
                          <a:pt x="19192" y="14127"/>
                          <a:pt x="19268" y="14127"/>
                          <a:pt x="19268" y="14127"/>
                        </a:cubicBezTo>
                        <a:cubicBezTo>
                          <a:pt x="19344" y="14127"/>
                          <a:pt x="19410" y="14127"/>
                          <a:pt x="19487" y="14181"/>
                        </a:cubicBezTo>
                        <a:cubicBezTo>
                          <a:pt x="19715" y="14270"/>
                          <a:pt x="19639" y="14366"/>
                          <a:pt x="19639" y="14414"/>
                        </a:cubicBezTo>
                        <a:cubicBezTo>
                          <a:pt x="19715" y="14414"/>
                          <a:pt x="19715" y="14366"/>
                          <a:pt x="19791" y="14318"/>
                        </a:cubicBezTo>
                        <a:cubicBezTo>
                          <a:pt x="20020" y="14223"/>
                          <a:pt x="20096" y="14037"/>
                          <a:pt x="20172" y="13942"/>
                        </a:cubicBezTo>
                        <a:cubicBezTo>
                          <a:pt x="20239" y="13798"/>
                          <a:pt x="20315" y="13750"/>
                          <a:pt x="20391" y="13750"/>
                        </a:cubicBezTo>
                        <a:cubicBezTo>
                          <a:pt x="20467" y="13750"/>
                          <a:pt x="20467" y="13750"/>
                          <a:pt x="20467" y="13750"/>
                        </a:cubicBezTo>
                        <a:cubicBezTo>
                          <a:pt x="20543" y="13750"/>
                          <a:pt x="20619" y="13798"/>
                          <a:pt x="20619" y="13798"/>
                        </a:cubicBezTo>
                        <a:cubicBezTo>
                          <a:pt x="20915" y="13894"/>
                          <a:pt x="21067" y="13942"/>
                          <a:pt x="21143" y="14181"/>
                        </a:cubicBezTo>
                        <a:cubicBezTo>
                          <a:pt x="21219" y="14366"/>
                          <a:pt x="21295" y="14462"/>
                          <a:pt x="21524" y="14510"/>
                        </a:cubicBezTo>
                        <a:cubicBezTo>
                          <a:pt x="21600" y="14510"/>
                          <a:pt x="21600" y="14510"/>
                          <a:pt x="21600" y="14510"/>
                        </a:cubicBezTo>
                        <a:lnTo>
                          <a:pt x="19715" y="21600"/>
                        </a:lnTo>
                        <a:close/>
                        <a:moveTo>
                          <a:pt x="76" y="19280"/>
                        </a:moveTo>
                        <a:cubicBezTo>
                          <a:pt x="7073" y="20225"/>
                          <a:pt x="13623" y="20984"/>
                          <a:pt x="19639" y="21552"/>
                        </a:cubicBezTo>
                        <a:cubicBezTo>
                          <a:pt x="21524" y="14557"/>
                          <a:pt x="21524" y="14557"/>
                          <a:pt x="21524" y="14557"/>
                        </a:cubicBezTo>
                        <a:cubicBezTo>
                          <a:pt x="21295" y="14462"/>
                          <a:pt x="21143" y="14366"/>
                          <a:pt x="21067" y="14181"/>
                        </a:cubicBezTo>
                        <a:cubicBezTo>
                          <a:pt x="21067" y="13989"/>
                          <a:pt x="20848" y="13894"/>
                          <a:pt x="20619" y="13846"/>
                        </a:cubicBezTo>
                        <a:cubicBezTo>
                          <a:pt x="20543" y="13846"/>
                          <a:pt x="20543" y="13798"/>
                          <a:pt x="20467" y="13798"/>
                        </a:cubicBezTo>
                        <a:lnTo>
                          <a:pt x="20391" y="13798"/>
                        </a:lnTo>
                        <a:cubicBezTo>
                          <a:pt x="20315" y="13798"/>
                          <a:pt x="20315" y="13846"/>
                          <a:pt x="20239" y="13942"/>
                        </a:cubicBezTo>
                        <a:cubicBezTo>
                          <a:pt x="20172" y="14085"/>
                          <a:pt x="20096" y="14223"/>
                          <a:pt x="19867" y="14366"/>
                        </a:cubicBezTo>
                        <a:cubicBezTo>
                          <a:pt x="19715" y="14462"/>
                          <a:pt x="19639" y="14510"/>
                          <a:pt x="19639" y="14510"/>
                        </a:cubicBezTo>
                        <a:cubicBezTo>
                          <a:pt x="19563" y="14462"/>
                          <a:pt x="19563" y="14462"/>
                          <a:pt x="19563" y="14462"/>
                        </a:cubicBezTo>
                        <a:cubicBezTo>
                          <a:pt x="19563" y="14462"/>
                          <a:pt x="19563" y="14462"/>
                          <a:pt x="19563" y="14414"/>
                        </a:cubicBezTo>
                        <a:cubicBezTo>
                          <a:pt x="19639" y="14366"/>
                          <a:pt x="19639" y="14270"/>
                          <a:pt x="19487" y="14223"/>
                        </a:cubicBezTo>
                        <a:cubicBezTo>
                          <a:pt x="19344" y="14181"/>
                          <a:pt x="19268" y="14181"/>
                          <a:pt x="19268" y="14181"/>
                        </a:cubicBezTo>
                        <a:cubicBezTo>
                          <a:pt x="19192" y="14223"/>
                          <a:pt x="19115" y="14223"/>
                          <a:pt x="19039" y="14270"/>
                        </a:cubicBezTo>
                        <a:cubicBezTo>
                          <a:pt x="18963" y="14270"/>
                          <a:pt x="18887" y="14270"/>
                          <a:pt x="18811" y="14270"/>
                        </a:cubicBezTo>
                        <a:cubicBezTo>
                          <a:pt x="18592" y="14270"/>
                          <a:pt x="18363" y="14223"/>
                          <a:pt x="18135" y="14085"/>
                        </a:cubicBezTo>
                        <a:cubicBezTo>
                          <a:pt x="18059" y="14037"/>
                          <a:pt x="17906" y="14037"/>
                          <a:pt x="17830" y="14037"/>
                        </a:cubicBezTo>
                        <a:cubicBezTo>
                          <a:pt x="17764" y="14037"/>
                          <a:pt x="17611" y="14037"/>
                          <a:pt x="17611" y="14037"/>
                        </a:cubicBezTo>
                        <a:cubicBezTo>
                          <a:pt x="17535" y="14037"/>
                          <a:pt x="17535" y="14085"/>
                          <a:pt x="17535" y="14085"/>
                        </a:cubicBezTo>
                        <a:cubicBezTo>
                          <a:pt x="17459" y="14085"/>
                          <a:pt x="17459" y="14085"/>
                          <a:pt x="17383" y="14127"/>
                        </a:cubicBezTo>
                        <a:cubicBezTo>
                          <a:pt x="17307" y="14181"/>
                          <a:pt x="17154" y="14223"/>
                          <a:pt x="17002" y="14223"/>
                        </a:cubicBezTo>
                        <a:cubicBezTo>
                          <a:pt x="16783" y="14223"/>
                          <a:pt x="16707" y="14181"/>
                          <a:pt x="16631" y="14181"/>
                        </a:cubicBezTo>
                        <a:cubicBezTo>
                          <a:pt x="16555" y="14127"/>
                          <a:pt x="16478" y="14127"/>
                          <a:pt x="16326" y="14085"/>
                        </a:cubicBezTo>
                        <a:cubicBezTo>
                          <a:pt x="16250" y="14085"/>
                          <a:pt x="16183" y="14085"/>
                          <a:pt x="16183" y="14085"/>
                        </a:cubicBezTo>
                        <a:cubicBezTo>
                          <a:pt x="16107" y="14085"/>
                          <a:pt x="16031" y="14085"/>
                          <a:pt x="15955" y="14181"/>
                        </a:cubicBezTo>
                        <a:cubicBezTo>
                          <a:pt x="15955" y="14223"/>
                          <a:pt x="15879" y="14270"/>
                          <a:pt x="15879" y="14318"/>
                        </a:cubicBezTo>
                        <a:cubicBezTo>
                          <a:pt x="15803" y="14366"/>
                          <a:pt x="15726" y="14366"/>
                          <a:pt x="15726" y="14366"/>
                        </a:cubicBezTo>
                        <a:cubicBezTo>
                          <a:pt x="15574" y="14366"/>
                          <a:pt x="15574" y="14318"/>
                          <a:pt x="15498" y="14223"/>
                        </a:cubicBezTo>
                        <a:cubicBezTo>
                          <a:pt x="15498" y="14181"/>
                          <a:pt x="15498" y="14127"/>
                          <a:pt x="15422" y="14127"/>
                        </a:cubicBezTo>
                        <a:cubicBezTo>
                          <a:pt x="15355" y="14037"/>
                          <a:pt x="15127" y="13613"/>
                          <a:pt x="15127" y="13374"/>
                        </a:cubicBezTo>
                        <a:cubicBezTo>
                          <a:pt x="15127" y="13141"/>
                          <a:pt x="15051" y="12997"/>
                          <a:pt x="14451" y="12949"/>
                        </a:cubicBezTo>
                        <a:cubicBezTo>
                          <a:pt x="14298" y="12949"/>
                          <a:pt x="14146" y="12901"/>
                          <a:pt x="14146" y="12854"/>
                        </a:cubicBezTo>
                        <a:cubicBezTo>
                          <a:pt x="14070" y="12758"/>
                          <a:pt x="14146" y="12710"/>
                          <a:pt x="14146" y="12620"/>
                        </a:cubicBezTo>
                        <a:cubicBezTo>
                          <a:pt x="14222" y="12573"/>
                          <a:pt x="14222" y="12525"/>
                          <a:pt x="14298" y="12477"/>
                        </a:cubicBezTo>
                        <a:cubicBezTo>
                          <a:pt x="14375" y="12190"/>
                          <a:pt x="14375" y="12005"/>
                          <a:pt x="14070" y="11766"/>
                        </a:cubicBezTo>
                        <a:cubicBezTo>
                          <a:pt x="13842" y="11532"/>
                          <a:pt x="13775" y="11389"/>
                          <a:pt x="13623" y="11198"/>
                        </a:cubicBezTo>
                        <a:lnTo>
                          <a:pt x="13623" y="11156"/>
                        </a:lnTo>
                        <a:cubicBezTo>
                          <a:pt x="13546" y="11012"/>
                          <a:pt x="13546" y="10869"/>
                          <a:pt x="13623" y="10773"/>
                        </a:cubicBezTo>
                        <a:cubicBezTo>
                          <a:pt x="13699" y="10677"/>
                          <a:pt x="13699" y="10588"/>
                          <a:pt x="13699" y="10444"/>
                        </a:cubicBezTo>
                        <a:cubicBezTo>
                          <a:pt x="13699" y="10396"/>
                          <a:pt x="13623" y="10349"/>
                          <a:pt x="13546" y="10349"/>
                        </a:cubicBezTo>
                        <a:cubicBezTo>
                          <a:pt x="13394" y="10349"/>
                          <a:pt x="13166" y="10444"/>
                          <a:pt x="13013" y="10540"/>
                        </a:cubicBezTo>
                        <a:cubicBezTo>
                          <a:pt x="12718" y="10677"/>
                          <a:pt x="12566" y="10731"/>
                          <a:pt x="12042" y="10773"/>
                        </a:cubicBezTo>
                        <a:cubicBezTo>
                          <a:pt x="11890" y="10773"/>
                          <a:pt x="11814" y="10821"/>
                          <a:pt x="11738" y="10821"/>
                        </a:cubicBezTo>
                        <a:lnTo>
                          <a:pt x="11738" y="10773"/>
                        </a:lnTo>
                        <a:cubicBezTo>
                          <a:pt x="11662" y="10773"/>
                          <a:pt x="11738" y="10773"/>
                          <a:pt x="11738" y="10731"/>
                        </a:cubicBezTo>
                        <a:cubicBezTo>
                          <a:pt x="11738" y="10731"/>
                          <a:pt x="11738" y="10731"/>
                          <a:pt x="11738" y="10677"/>
                        </a:cubicBezTo>
                        <a:cubicBezTo>
                          <a:pt x="11738" y="10677"/>
                          <a:pt x="11738" y="10636"/>
                          <a:pt x="11662" y="10636"/>
                        </a:cubicBezTo>
                        <a:cubicBezTo>
                          <a:pt x="11585" y="10588"/>
                          <a:pt x="11509" y="10540"/>
                          <a:pt x="11443" y="10540"/>
                        </a:cubicBezTo>
                        <a:cubicBezTo>
                          <a:pt x="11366" y="10492"/>
                          <a:pt x="11290" y="10492"/>
                          <a:pt x="11366" y="10444"/>
                        </a:cubicBezTo>
                        <a:cubicBezTo>
                          <a:pt x="11366" y="10396"/>
                          <a:pt x="11366" y="10396"/>
                          <a:pt x="11366" y="10396"/>
                        </a:cubicBezTo>
                        <a:cubicBezTo>
                          <a:pt x="11366" y="10349"/>
                          <a:pt x="11443" y="10211"/>
                          <a:pt x="11443" y="10020"/>
                        </a:cubicBezTo>
                        <a:cubicBezTo>
                          <a:pt x="11443" y="9972"/>
                          <a:pt x="11443" y="9924"/>
                          <a:pt x="11509" y="9876"/>
                        </a:cubicBezTo>
                        <a:cubicBezTo>
                          <a:pt x="11509" y="9829"/>
                          <a:pt x="11662" y="9829"/>
                          <a:pt x="11738" y="9829"/>
                        </a:cubicBezTo>
                        <a:cubicBezTo>
                          <a:pt x="11738" y="9829"/>
                          <a:pt x="11738" y="9829"/>
                          <a:pt x="11814" y="9829"/>
                        </a:cubicBezTo>
                        <a:cubicBezTo>
                          <a:pt x="11814" y="9829"/>
                          <a:pt x="11890" y="9829"/>
                          <a:pt x="11966" y="9829"/>
                        </a:cubicBezTo>
                        <a:cubicBezTo>
                          <a:pt x="12042" y="9733"/>
                          <a:pt x="12042" y="9500"/>
                          <a:pt x="12042" y="9404"/>
                        </a:cubicBezTo>
                        <a:cubicBezTo>
                          <a:pt x="11966" y="9219"/>
                          <a:pt x="11890" y="8980"/>
                          <a:pt x="11966" y="8740"/>
                        </a:cubicBezTo>
                        <a:cubicBezTo>
                          <a:pt x="12042" y="8507"/>
                          <a:pt x="12337" y="8316"/>
                          <a:pt x="12490" y="8220"/>
                        </a:cubicBezTo>
                        <a:cubicBezTo>
                          <a:pt x="12490" y="8178"/>
                          <a:pt x="12490" y="8178"/>
                          <a:pt x="12490" y="8178"/>
                        </a:cubicBezTo>
                        <a:cubicBezTo>
                          <a:pt x="12642" y="8083"/>
                          <a:pt x="12794" y="7796"/>
                          <a:pt x="12794" y="7515"/>
                        </a:cubicBezTo>
                        <a:cubicBezTo>
                          <a:pt x="12718" y="7467"/>
                          <a:pt x="12718" y="7419"/>
                          <a:pt x="12718" y="7419"/>
                        </a:cubicBezTo>
                        <a:cubicBezTo>
                          <a:pt x="12642" y="7419"/>
                          <a:pt x="12642" y="7419"/>
                          <a:pt x="12566" y="7467"/>
                        </a:cubicBezTo>
                        <a:cubicBezTo>
                          <a:pt x="12490" y="7515"/>
                          <a:pt x="12337" y="7515"/>
                          <a:pt x="12271" y="7515"/>
                        </a:cubicBezTo>
                        <a:cubicBezTo>
                          <a:pt x="12185" y="7515"/>
                          <a:pt x="12185" y="7515"/>
                          <a:pt x="12185" y="7515"/>
                        </a:cubicBezTo>
                        <a:cubicBezTo>
                          <a:pt x="11966" y="7515"/>
                          <a:pt x="11890" y="7419"/>
                          <a:pt x="11814" y="7324"/>
                        </a:cubicBezTo>
                        <a:cubicBezTo>
                          <a:pt x="11738" y="7228"/>
                          <a:pt x="11585" y="7090"/>
                          <a:pt x="11366" y="7043"/>
                        </a:cubicBezTo>
                        <a:cubicBezTo>
                          <a:pt x="11138" y="6899"/>
                          <a:pt x="11138" y="6851"/>
                          <a:pt x="11138" y="6762"/>
                        </a:cubicBezTo>
                        <a:cubicBezTo>
                          <a:pt x="11214" y="6666"/>
                          <a:pt x="11214" y="6618"/>
                          <a:pt x="11214" y="6522"/>
                        </a:cubicBezTo>
                        <a:cubicBezTo>
                          <a:pt x="11138" y="6283"/>
                          <a:pt x="11062" y="6283"/>
                          <a:pt x="10833" y="6194"/>
                        </a:cubicBezTo>
                        <a:cubicBezTo>
                          <a:pt x="10757" y="6146"/>
                          <a:pt x="10757" y="6146"/>
                          <a:pt x="10681" y="6098"/>
                        </a:cubicBezTo>
                        <a:cubicBezTo>
                          <a:pt x="10386" y="6002"/>
                          <a:pt x="10386" y="5859"/>
                          <a:pt x="10462" y="5763"/>
                        </a:cubicBezTo>
                        <a:cubicBezTo>
                          <a:pt x="10462" y="5674"/>
                          <a:pt x="10462" y="5578"/>
                          <a:pt x="10462" y="5530"/>
                        </a:cubicBezTo>
                        <a:cubicBezTo>
                          <a:pt x="10386" y="5387"/>
                          <a:pt x="10310" y="5387"/>
                          <a:pt x="10157" y="5339"/>
                        </a:cubicBezTo>
                        <a:cubicBezTo>
                          <a:pt x="10081" y="5339"/>
                          <a:pt x="9929" y="5291"/>
                          <a:pt x="9862" y="5249"/>
                        </a:cubicBezTo>
                        <a:cubicBezTo>
                          <a:pt x="9777" y="5195"/>
                          <a:pt x="9710" y="5153"/>
                          <a:pt x="9710" y="5106"/>
                        </a:cubicBezTo>
                        <a:cubicBezTo>
                          <a:pt x="9558" y="5058"/>
                          <a:pt x="9405" y="4962"/>
                          <a:pt x="9405" y="4819"/>
                        </a:cubicBezTo>
                        <a:cubicBezTo>
                          <a:pt x="9405" y="4729"/>
                          <a:pt x="9482" y="4681"/>
                          <a:pt x="9482" y="4585"/>
                        </a:cubicBezTo>
                        <a:cubicBezTo>
                          <a:pt x="9558" y="4442"/>
                          <a:pt x="9558" y="4346"/>
                          <a:pt x="9558" y="4209"/>
                        </a:cubicBezTo>
                        <a:cubicBezTo>
                          <a:pt x="9558" y="4065"/>
                          <a:pt x="9329" y="3826"/>
                          <a:pt x="9101" y="3641"/>
                        </a:cubicBezTo>
                        <a:cubicBezTo>
                          <a:pt x="9034" y="3497"/>
                          <a:pt x="8882" y="3402"/>
                          <a:pt x="8882" y="3306"/>
                        </a:cubicBezTo>
                        <a:cubicBezTo>
                          <a:pt x="8806" y="3216"/>
                          <a:pt x="8882" y="3073"/>
                          <a:pt x="8882" y="2929"/>
                        </a:cubicBezTo>
                        <a:cubicBezTo>
                          <a:pt x="8958" y="2882"/>
                          <a:pt x="8958" y="2786"/>
                          <a:pt x="8958" y="2738"/>
                        </a:cubicBezTo>
                        <a:cubicBezTo>
                          <a:pt x="9034" y="2553"/>
                          <a:pt x="9177" y="2033"/>
                          <a:pt x="9329" y="1794"/>
                        </a:cubicBezTo>
                        <a:cubicBezTo>
                          <a:pt x="9482" y="1560"/>
                          <a:pt x="9482" y="945"/>
                          <a:pt x="9482" y="801"/>
                        </a:cubicBezTo>
                        <a:cubicBezTo>
                          <a:pt x="9482" y="711"/>
                          <a:pt x="9558" y="568"/>
                          <a:pt x="9558" y="424"/>
                        </a:cubicBezTo>
                        <a:cubicBezTo>
                          <a:pt x="8501" y="329"/>
                          <a:pt x="7454" y="191"/>
                          <a:pt x="6473" y="48"/>
                        </a:cubicBezTo>
                        <a:cubicBezTo>
                          <a:pt x="6245" y="849"/>
                          <a:pt x="5493" y="3450"/>
                          <a:pt x="5417" y="3593"/>
                        </a:cubicBezTo>
                        <a:cubicBezTo>
                          <a:pt x="5341" y="3641"/>
                          <a:pt x="5264" y="3874"/>
                          <a:pt x="5188" y="4251"/>
                        </a:cubicBezTo>
                        <a:cubicBezTo>
                          <a:pt x="4893" y="5010"/>
                          <a:pt x="4512" y="6241"/>
                          <a:pt x="4360" y="6331"/>
                        </a:cubicBezTo>
                        <a:cubicBezTo>
                          <a:pt x="4217" y="6522"/>
                          <a:pt x="4217" y="7371"/>
                          <a:pt x="4284" y="7515"/>
                        </a:cubicBezTo>
                        <a:cubicBezTo>
                          <a:pt x="4360" y="7611"/>
                          <a:pt x="4360" y="7748"/>
                          <a:pt x="4284" y="7892"/>
                        </a:cubicBezTo>
                        <a:cubicBezTo>
                          <a:pt x="4284" y="7939"/>
                          <a:pt x="4217" y="7987"/>
                          <a:pt x="4217" y="7987"/>
                        </a:cubicBezTo>
                        <a:cubicBezTo>
                          <a:pt x="4217" y="8131"/>
                          <a:pt x="4284" y="8740"/>
                          <a:pt x="4665" y="8932"/>
                        </a:cubicBezTo>
                        <a:cubicBezTo>
                          <a:pt x="4969" y="9075"/>
                          <a:pt x="5188" y="9404"/>
                          <a:pt x="5188" y="9595"/>
                        </a:cubicBezTo>
                        <a:cubicBezTo>
                          <a:pt x="5188" y="9691"/>
                          <a:pt x="5112" y="9733"/>
                          <a:pt x="5112" y="9781"/>
                        </a:cubicBezTo>
                        <a:cubicBezTo>
                          <a:pt x="4893" y="9876"/>
                          <a:pt x="4284" y="10396"/>
                          <a:pt x="4284" y="10492"/>
                        </a:cubicBezTo>
                        <a:cubicBezTo>
                          <a:pt x="4284" y="10588"/>
                          <a:pt x="4141" y="10677"/>
                          <a:pt x="3913" y="10821"/>
                        </a:cubicBezTo>
                        <a:cubicBezTo>
                          <a:pt x="3836" y="10869"/>
                          <a:pt x="3684" y="10917"/>
                          <a:pt x="3608" y="10964"/>
                        </a:cubicBezTo>
                        <a:cubicBezTo>
                          <a:pt x="3389" y="11108"/>
                          <a:pt x="3456" y="11245"/>
                          <a:pt x="3456" y="11293"/>
                        </a:cubicBezTo>
                        <a:cubicBezTo>
                          <a:pt x="3456" y="11341"/>
                          <a:pt x="3456" y="11341"/>
                          <a:pt x="3456" y="11341"/>
                        </a:cubicBezTo>
                        <a:cubicBezTo>
                          <a:pt x="3456" y="11341"/>
                          <a:pt x="3389" y="11437"/>
                          <a:pt x="2932" y="11670"/>
                        </a:cubicBezTo>
                        <a:cubicBezTo>
                          <a:pt x="2485" y="11909"/>
                          <a:pt x="1733" y="12333"/>
                          <a:pt x="1809" y="12477"/>
                        </a:cubicBezTo>
                        <a:cubicBezTo>
                          <a:pt x="1809" y="12525"/>
                          <a:pt x="1809" y="12573"/>
                          <a:pt x="1809" y="12620"/>
                        </a:cubicBezTo>
                        <a:cubicBezTo>
                          <a:pt x="1809" y="12806"/>
                          <a:pt x="1809" y="12949"/>
                          <a:pt x="2256" y="13093"/>
                        </a:cubicBezTo>
                        <a:cubicBezTo>
                          <a:pt x="2408" y="13141"/>
                          <a:pt x="2485" y="13188"/>
                          <a:pt x="2561" y="13278"/>
                        </a:cubicBezTo>
                        <a:cubicBezTo>
                          <a:pt x="2637" y="13422"/>
                          <a:pt x="2408" y="13565"/>
                          <a:pt x="2332" y="13661"/>
                        </a:cubicBezTo>
                        <a:cubicBezTo>
                          <a:pt x="2256" y="13703"/>
                          <a:pt x="2256" y="13750"/>
                          <a:pt x="2256" y="13846"/>
                        </a:cubicBezTo>
                        <a:cubicBezTo>
                          <a:pt x="2256" y="13894"/>
                          <a:pt x="2332" y="13942"/>
                          <a:pt x="2256" y="14037"/>
                        </a:cubicBezTo>
                        <a:cubicBezTo>
                          <a:pt x="2180" y="14085"/>
                          <a:pt x="2180" y="14085"/>
                          <a:pt x="2180" y="14085"/>
                        </a:cubicBezTo>
                        <a:cubicBezTo>
                          <a:pt x="2028" y="14223"/>
                          <a:pt x="1809" y="14510"/>
                          <a:pt x="1809" y="14605"/>
                        </a:cubicBezTo>
                        <a:cubicBezTo>
                          <a:pt x="1809" y="14701"/>
                          <a:pt x="524" y="18192"/>
                          <a:pt x="76" y="19280"/>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43" name="Shape 3588">
                    <a:extLst>
                      <a:ext uri="{FF2B5EF4-FFF2-40B4-BE49-F238E27FC236}">
                        <a16:creationId xmlns:a16="http://schemas.microsoft.com/office/drawing/2014/main" id="{E4AC05DA-FB6A-4037-88EB-E223956CE34B}"/>
                      </a:ext>
                    </a:extLst>
                  </p:cNvPr>
                  <p:cNvSpPr/>
                  <p:nvPr/>
                </p:nvSpPr>
                <p:spPr>
                  <a:xfrm>
                    <a:off x="2530433" y="348882"/>
                    <a:ext cx="2684393" cy="1668127"/>
                  </a:xfrm>
                  <a:custGeom>
                    <a:avLst/>
                    <a:gdLst/>
                    <a:ahLst/>
                    <a:cxnLst>
                      <a:cxn ang="0">
                        <a:pos x="wd2" y="hd2"/>
                      </a:cxn>
                      <a:cxn ang="5400000">
                        <a:pos x="wd2" y="hd2"/>
                      </a:cxn>
                      <a:cxn ang="10800000">
                        <a:pos x="wd2" y="hd2"/>
                      </a:cxn>
                      <a:cxn ang="16200000">
                        <a:pos x="wd2" y="hd2"/>
                      </a:cxn>
                    </a:cxnLst>
                    <a:rect l="0" t="0" r="r" b="b"/>
                    <a:pathLst>
                      <a:path w="21567" h="21344" extrusionOk="0">
                        <a:moveTo>
                          <a:pt x="456" y="0"/>
                        </a:moveTo>
                        <a:cubicBezTo>
                          <a:pt x="411" y="143"/>
                          <a:pt x="411" y="430"/>
                          <a:pt x="411" y="564"/>
                        </a:cubicBezTo>
                        <a:cubicBezTo>
                          <a:pt x="411" y="851"/>
                          <a:pt x="366" y="1702"/>
                          <a:pt x="276" y="2052"/>
                        </a:cubicBezTo>
                        <a:cubicBezTo>
                          <a:pt x="231" y="2410"/>
                          <a:pt x="102" y="3189"/>
                          <a:pt x="102" y="3467"/>
                        </a:cubicBezTo>
                        <a:cubicBezTo>
                          <a:pt x="57" y="3754"/>
                          <a:pt x="-33" y="4040"/>
                          <a:pt x="12" y="4318"/>
                        </a:cubicBezTo>
                        <a:cubicBezTo>
                          <a:pt x="102" y="4605"/>
                          <a:pt x="411" y="5313"/>
                          <a:pt x="456" y="5671"/>
                        </a:cubicBezTo>
                        <a:cubicBezTo>
                          <a:pt x="456" y="6020"/>
                          <a:pt x="321" y="6307"/>
                          <a:pt x="321" y="6585"/>
                        </a:cubicBezTo>
                        <a:cubicBezTo>
                          <a:pt x="321" y="6943"/>
                          <a:pt x="501" y="6943"/>
                          <a:pt x="630" y="7230"/>
                        </a:cubicBezTo>
                        <a:cubicBezTo>
                          <a:pt x="720" y="7436"/>
                          <a:pt x="900" y="7293"/>
                          <a:pt x="945" y="7651"/>
                        </a:cubicBezTo>
                        <a:cubicBezTo>
                          <a:pt x="990" y="8000"/>
                          <a:pt x="855" y="8287"/>
                          <a:pt x="1075" y="8502"/>
                        </a:cubicBezTo>
                        <a:cubicBezTo>
                          <a:pt x="1299" y="8717"/>
                          <a:pt x="1344" y="8717"/>
                          <a:pt x="1389" y="9138"/>
                        </a:cubicBezTo>
                        <a:cubicBezTo>
                          <a:pt x="1434" y="9559"/>
                          <a:pt x="1254" y="9559"/>
                          <a:pt x="1524" y="9846"/>
                        </a:cubicBezTo>
                        <a:cubicBezTo>
                          <a:pt x="1744" y="10133"/>
                          <a:pt x="1744" y="10554"/>
                          <a:pt x="1963" y="10625"/>
                        </a:cubicBezTo>
                        <a:cubicBezTo>
                          <a:pt x="2143" y="10697"/>
                          <a:pt x="2278" y="10195"/>
                          <a:pt x="2323" y="10625"/>
                        </a:cubicBezTo>
                        <a:cubicBezTo>
                          <a:pt x="2368" y="11046"/>
                          <a:pt x="2233" y="11476"/>
                          <a:pt x="2143" y="11682"/>
                        </a:cubicBezTo>
                        <a:cubicBezTo>
                          <a:pt x="2098" y="11826"/>
                          <a:pt x="1923" y="12112"/>
                          <a:pt x="1879" y="12462"/>
                        </a:cubicBezTo>
                        <a:cubicBezTo>
                          <a:pt x="1789" y="12892"/>
                          <a:pt x="1879" y="13241"/>
                          <a:pt x="1879" y="13456"/>
                        </a:cubicBezTo>
                        <a:cubicBezTo>
                          <a:pt x="1923" y="13600"/>
                          <a:pt x="1879" y="14164"/>
                          <a:pt x="1789" y="14164"/>
                        </a:cubicBezTo>
                        <a:cubicBezTo>
                          <a:pt x="1654" y="14164"/>
                          <a:pt x="1524" y="14092"/>
                          <a:pt x="1524" y="14379"/>
                        </a:cubicBezTo>
                        <a:cubicBezTo>
                          <a:pt x="1564" y="14666"/>
                          <a:pt x="1524" y="14872"/>
                          <a:pt x="1479" y="15015"/>
                        </a:cubicBezTo>
                        <a:cubicBezTo>
                          <a:pt x="1434" y="15087"/>
                          <a:pt x="1524" y="15087"/>
                          <a:pt x="1699" y="15302"/>
                        </a:cubicBezTo>
                        <a:cubicBezTo>
                          <a:pt x="1879" y="15508"/>
                          <a:pt x="1524" y="15580"/>
                          <a:pt x="1879" y="15508"/>
                        </a:cubicBezTo>
                        <a:cubicBezTo>
                          <a:pt x="2188" y="15365"/>
                          <a:pt x="2278" y="15365"/>
                          <a:pt x="2413" y="15087"/>
                        </a:cubicBezTo>
                        <a:cubicBezTo>
                          <a:pt x="2587" y="14872"/>
                          <a:pt x="2857" y="14666"/>
                          <a:pt x="2902" y="15015"/>
                        </a:cubicBezTo>
                        <a:cubicBezTo>
                          <a:pt x="2902" y="15445"/>
                          <a:pt x="2722" y="15723"/>
                          <a:pt x="2812" y="16010"/>
                        </a:cubicBezTo>
                        <a:cubicBezTo>
                          <a:pt x="2902" y="16359"/>
                          <a:pt x="2941" y="16646"/>
                          <a:pt x="3121" y="16995"/>
                        </a:cubicBezTo>
                        <a:cubicBezTo>
                          <a:pt x="3256" y="17353"/>
                          <a:pt x="3301" y="17631"/>
                          <a:pt x="3211" y="18061"/>
                        </a:cubicBezTo>
                        <a:cubicBezTo>
                          <a:pt x="3121" y="18482"/>
                          <a:pt x="2986" y="18626"/>
                          <a:pt x="3346" y="18769"/>
                        </a:cubicBezTo>
                        <a:cubicBezTo>
                          <a:pt x="3655" y="18841"/>
                          <a:pt x="3745" y="19056"/>
                          <a:pt x="3745" y="19405"/>
                        </a:cubicBezTo>
                        <a:cubicBezTo>
                          <a:pt x="3745" y="19763"/>
                          <a:pt x="3835" y="20328"/>
                          <a:pt x="3919" y="20534"/>
                        </a:cubicBezTo>
                        <a:cubicBezTo>
                          <a:pt x="3964" y="20677"/>
                          <a:pt x="3964" y="21036"/>
                          <a:pt x="4099" y="20821"/>
                        </a:cubicBezTo>
                        <a:cubicBezTo>
                          <a:pt x="4234" y="20534"/>
                          <a:pt x="4234" y="20328"/>
                          <a:pt x="4408" y="20471"/>
                        </a:cubicBezTo>
                        <a:cubicBezTo>
                          <a:pt x="4588" y="20534"/>
                          <a:pt x="4633" y="20615"/>
                          <a:pt x="4808" y="20677"/>
                        </a:cubicBezTo>
                        <a:cubicBezTo>
                          <a:pt x="4943" y="20677"/>
                          <a:pt x="5032" y="20471"/>
                          <a:pt x="5122" y="20400"/>
                        </a:cubicBezTo>
                        <a:cubicBezTo>
                          <a:pt x="5212" y="20328"/>
                          <a:pt x="5297" y="20256"/>
                          <a:pt x="5477" y="20471"/>
                        </a:cubicBezTo>
                        <a:cubicBezTo>
                          <a:pt x="5657" y="20677"/>
                          <a:pt x="5786" y="20749"/>
                          <a:pt x="6011" y="20677"/>
                        </a:cubicBezTo>
                        <a:cubicBezTo>
                          <a:pt x="6191" y="20615"/>
                          <a:pt x="6056" y="20471"/>
                          <a:pt x="6275" y="20677"/>
                        </a:cubicBezTo>
                        <a:cubicBezTo>
                          <a:pt x="6500" y="20892"/>
                          <a:pt x="6230" y="21251"/>
                          <a:pt x="6500" y="20892"/>
                        </a:cubicBezTo>
                        <a:cubicBezTo>
                          <a:pt x="6764" y="20471"/>
                          <a:pt x="6680" y="19835"/>
                          <a:pt x="6854" y="19969"/>
                        </a:cubicBezTo>
                        <a:cubicBezTo>
                          <a:pt x="7034" y="20184"/>
                          <a:pt x="7208" y="20184"/>
                          <a:pt x="7253" y="20615"/>
                        </a:cubicBezTo>
                        <a:cubicBezTo>
                          <a:pt x="7298" y="20892"/>
                          <a:pt x="7343" y="21036"/>
                          <a:pt x="7478" y="21179"/>
                        </a:cubicBezTo>
                        <a:cubicBezTo>
                          <a:pt x="7652" y="19548"/>
                          <a:pt x="7652" y="19548"/>
                          <a:pt x="7652" y="19548"/>
                        </a:cubicBezTo>
                        <a:cubicBezTo>
                          <a:pt x="7652" y="19548"/>
                          <a:pt x="7652" y="19127"/>
                          <a:pt x="7787" y="19127"/>
                        </a:cubicBezTo>
                        <a:cubicBezTo>
                          <a:pt x="7922" y="19127"/>
                          <a:pt x="19566" y="21600"/>
                          <a:pt x="20769" y="21322"/>
                        </a:cubicBezTo>
                        <a:cubicBezTo>
                          <a:pt x="21567" y="4677"/>
                          <a:pt x="21567" y="4677"/>
                          <a:pt x="21567" y="4677"/>
                        </a:cubicBezTo>
                        <a:cubicBezTo>
                          <a:pt x="13702" y="3754"/>
                          <a:pt x="6275" y="1846"/>
                          <a:pt x="456" y="0"/>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44" name="Shape 3589">
                    <a:extLst>
                      <a:ext uri="{FF2B5EF4-FFF2-40B4-BE49-F238E27FC236}">
                        <a16:creationId xmlns:a16="http://schemas.microsoft.com/office/drawing/2014/main" id="{4249F262-6063-403B-B095-353EA49E1C44}"/>
                      </a:ext>
                    </a:extLst>
                  </p:cNvPr>
                  <p:cNvSpPr/>
                  <p:nvPr/>
                </p:nvSpPr>
                <p:spPr>
                  <a:xfrm>
                    <a:off x="2529472" y="342707"/>
                    <a:ext cx="2691529" cy="1678869"/>
                  </a:xfrm>
                  <a:custGeom>
                    <a:avLst/>
                    <a:gdLst/>
                    <a:ahLst/>
                    <a:cxnLst>
                      <a:cxn ang="0">
                        <a:pos x="wd2" y="hd2"/>
                      </a:cxn>
                      <a:cxn ang="5400000">
                        <a:pos x="wd2" y="hd2"/>
                      </a:cxn>
                      <a:cxn ang="10800000">
                        <a:pos x="wd2" y="hd2"/>
                      </a:cxn>
                      <a:cxn ang="16200000">
                        <a:pos x="wd2" y="hd2"/>
                      </a:cxn>
                    </a:cxnLst>
                    <a:rect l="0" t="0" r="r" b="b"/>
                    <a:pathLst>
                      <a:path w="21575" h="21600" extrusionOk="0">
                        <a:moveTo>
                          <a:pt x="20419" y="21600"/>
                        </a:moveTo>
                        <a:cubicBezTo>
                          <a:pt x="18646" y="21600"/>
                          <a:pt x="11459" y="20094"/>
                          <a:pt x="8755" y="19527"/>
                        </a:cubicBezTo>
                        <a:cubicBezTo>
                          <a:pt x="8177" y="19454"/>
                          <a:pt x="7779" y="19382"/>
                          <a:pt x="7779" y="19382"/>
                        </a:cubicBezTo>
                        <a:cubicBezTo>
                          <a:pt x="7689" y="19382"/>
                          <a:pt x="7644" y="19671"/>
                          <a:pt x="7644" y="19743"/>
                        </a:cubicBezTo>
                        <a:cubicBezTo>
                          <a:pt x="7470" y="21384"/>
                          <a:pt x="7470" y="21384"/>
                          <a:pt x="7470" y="21384"/>
                        </a:cubicBezTo>
                        <a:cubicBezTo>
                          <a:pt x="7336" y="21312"/>
                          <a:pt x="7246" y="21095"/>
                          <a:pt x="7201" y="20816"/>
                        </a:cubicBezTo>
                        <a:cubicBezTo>
                          <a:pt x="7201" y="20527"/>
                          <a:pt x="7072" y="20383"/>
                          <a:pt x="6937" y="20311"/>
                        </a:cubicBezTo>
                        <a:cubicBezTo>
                          <a:pt x="6893" y="20311"/>
                          <a:pt x="6893" y="20239"/>
                          <a:pt x="6848" y="20239"/>
                        </a:cubicBezTo>
                        <a:lnTo>
                          <a:pt x="6803" y="20239"/>
                        </a:lnTo>
                        <a:cubicBezTo>
                          <a:pt x="6758" y="20239"/>
                          <a:pt x="6758" y="20311"/>
                          <a:pt x="6713" y="20455"/>
                        </a:cubicBezTo>
                        <a:cubicBezTo>
                          <a:pt x="6674" y="20671"/>
                          <a:pt x="6629" y="20879"/>
                          <a:pt x="6494" y="21095"/>
                        </a:cubicBezTo>
                        <a:cubicBezTo>
                          <a:pt x="6405" y="21239"/>
                          <a:pt x="6360" y="21312"/>
                          <a:pt x="6360" y="21312"/>
                        </a:cubicBezTo>
                        <a:cubicBezTo>
                          <a:pt x="6315" y="21239"/>
                          <a:pt x="6315" y="21239"/>
                          <a:pt x="6315" y="21239"/>
                        </a:cubicBezTo>
                        <a:cubicBezTo>
                          <a:pt x="6315" y="21239"/>
                          <a:pt x="6315" y="21239"/>
                          <a:pt x="6315" y="21167"/>
                        </a:cubicBezTo>
                        <a:cubicBezTo>
                          <a:pt x="6360" y="21095"/>
                          <a:pt x="6360" y="20951"/>
                          <a:pt x="6270" y="20879"/>
                        </a:cubicBezTo>
                        <a:cubicBezTo>
                          <a:pt x="6186" y="20816"/>
                          <a:pt x="6141" y="20816"/>
                          <a:pt x="6141" y="20816"/>
                        </a:cubicBezTo>
                        <a:cubicBezTo>
                          <a:pt x="6096" y="20879"/>
                          <a:pt x="6051" y="20879"/>
                          <a:pt x="6006" y="20951"/>
                        </a:cubicBezTo>
                        <a:cubicBezTo>
                          <a:pt x="5961" y="20951"/>
                          <a:pt x="5916" y="20951"/>
                          <a:pt x="5872" y="20951"/>
                        </a:cubicBezTo>
                        <a:cubicBezTo>
                          <a:pt x="5742" y="20951"/>
                          <a:pt x="5608" y="20879"/>
                          <a:pt x="5473" y="20671"/>
                        </a:cubicBezTo>
                        <a:cubicBezTo>
                          <a:pt x="5428" y="20599"/>
                          <a:pt x="5339" y="20599"/>
                          <a:pt x="5294" y="20599"/>
                        </a:cubicBezTo>
                        <a:cubicBezTo>
                          <a:pt x="5254" y="20599"/>
                          <a:pt x="5165" y="20599"/>
                          <a:pt x="5165" y="20599"/>
                        </a:cubicBezTo>
                        <a:cubicBezTo>
                          <a:pt x="5120" y="20599"/>
                          <a:pt x="5120" y="20671"/>
                          <a:pt x="5120" y="20671"/>
                        </a:cubicBezTo>
                        <a:cubicBezTo>
                          <a:pt x="5075" y="20671"/>
                          <a:pt x="5075" y="20671"/>
                          <a:pt x="5030" y="20735"/>
                        </a:cubicBezTo>
                        <a:cubicBezTo>
                          <a:pt x="4985" y="20816"/>
                          <a:pt x="4895" y="20879"/>
                          <a:pt x="4806" y="20879"/>
                        </a:cubicBezTo>
                        <a:cubicBezTo>
                          <a:pt x="4677" y="20879"/>
                          <a:pt x="4632" y="20816"/>
                          <a:pt x="4587" y="20816"/>
                        </a:cubicBezTo>
                        <a:cubicBezTo>
                          <a:pt x="4542" y="20735"/>
                          <a:pt x="4497" y="20735"/>
                          <a:pt x="4407" y="20671"/>
                        </a:cubicBezTo>
                        <a:cubicBezTo>
                          <a:pt x="4362" y="20671"/>
                          <a:pt x="4323" y="20671"/>
                          <a:pt x="4323" y="20671"/>
                        </a:cubicBezTo>
                        <a:cubicBezTo>
                          <a:pt x="4278" y="20671"/>
                          <a:pt x="4233" y="20671"/>
                          <a:pt x="4188" y="20816"/>
                        </a:cubicBezTo>
                        <a:cubicBezTo>
                          <a:pt x="4188" y="20879"/>
                          <a:pt x="4144" y="20951"/>
                          <a:pt x="4144" y="21023"/>
                        </a:cubicBezTo>
                        <a:cubicBezTo>
                          <a:pt x="4099" y="21095"/>
                          <a:pt x="4054" y="21095"/>
                          <a:pt x="4054" y="21095"/>
                        </a:cubicBezTo>
                        <a:cubicBezTo>
                          <a:pt x="3964" y="21095"/>
                          <a:pt x="3964" y="21023"/>
                          <a:pt x="3919" y="20879"/>
                        </a:cubicBezTo>
                        <a:cubicBezTo>
                          <a:pt x="3919" y="20816"/>
                          <a:pt x="3919" y="20735"/>
                          <a:pt x="3874" y="20735"/>
                        </a:cubicBezTo>
                        <a:cubicBezTo>
                          <a:pt x="3835" y="20599"/>
                          <a:pt x="3700" y="19959"/>
                          <a:pt x="3700" y="19599"/>
                        </a:cubicBezTo>
                        <a:cubicBezTo>
                          <a:pt x="3700" y="19247"/>
                          <a:pt x="3655" y="19031"/>
                          <a:pt x="3302" y="18959"/>
                        </a:cubicBezTo>
                        <a:cubicBezTo>
                          <a:pt x="3212" y="18959"/>
                          <a:pt x="3122" y="18886"/>
                          <a:pt x="3122" y="18814"/>
                        </a:cubicBezTo>
                        <a:cubicBezTo>
                          <a:pt x="3078" y="18670"/>
                          <a:pt x="3122" y="18598"/>
                          <a:pt x="3122" y="18463"/>
                        </a:cubicBezTo>
                        <a:cubicBezTo>
                          <a:pt x="3167" y="18391"/>
                          <a:pt x="3167" y="18319"/>
                          <a:pt x="3212" y="18246"/>
                        </a:cubicBezTo>
                        <a:cubicBezTo>
                          <a:pt x="3257" y="17814"/>
                          <a:pt x="3257" y="17534"/>
                          <a:pt x="3078" y="17174"/>
                        </a:cubicBezTo>
                        <a:cubicBezTo>
                          <a:pt x="2943" y="16822"/>
                          <a:pt x="2904" y="16606"/>
                          <a:pt x="2814" y="16317"/>
                        </a:cubicBezTo>
                        <a:lnTo>
                          <a:pt x="2814" y="16254"/>
                        </a:lnTo>
                        <a:cubicBezTo>
                          <a:pt x="2769" y="16038"/>
                          <a:pt x="2769" y="15821"/>
                          <a:pt x="2814" y="15677"/>
                        </a:cubicBezTo>
                        <a:cubicBezTo>
                          <a:pt x="2859" y="15533"/>
                          <a:pt x="2859" y="15398"/>
                          <a:pt x="2859" y="15181"/>
                        </a:cubicBezTo>
                        <a:cubicBezTo>
                          <a:pt x="2859" y="15037"/>
                          <a:pt x="2814" y="15037"/>
                          <a:pt x="2769" y="15037"/>
                        </a:cubicBezTo>
                        <a:cubicBezTo>
                          <a:pt x="2679" y="15037"/>
                          <a:pt x="2545" y="15181"/>
                          <a:pt x="2455" y="15326"/>
                        </a:cubicBezTo>
                        <a:cubicBezTo>
                          <a:pt x="2281" y="15533"/>
                          <a:pt x="2191" y="15614"/>
                          <a:pt x="1883" y="15677"/>
                        </a:cubicBezTo>
                        <a:cubicBezTo>
                          <a:pt x="1793" y="15677"/>
                          <a:pt x="1748" y="15749"/>
                          <a:pt x="1703" y="15749"/>
                        </a:cubicBezTo>
                        <a:lnTo>
                          <a:pt x="1703" y="15677"/>
                        </a:lnTo>
                        <a:cubicBezTo>
                          <a:pt x="1658" y="15677"/>
                          <a:pt x="1703" y="15677"/>
                          <a:pt x="1703" y="15614"/>
                        </a:cubicBezTo>
                        <a:cubicBezTo>
                          <a:pt x="1703" y="15614"/>
                          <a:pt x="1703" y="15614"/>
                          <a:pt x="1703" y="15533"/>
                        </a:cubicBezTo>
                        <a:cubicBezTo>
                          <a:pt x="1703" y="15533"/>
                          <a:pt x="1703" y="15470"/>
                          <a:pt x="1658" y="15470"/>
                        </a:cubicBezTo>
                        <a:cubicBezTo>
                          <a:pt x="1613" y="15398"/>
                          <a:pt x="1568" y="15326"/>
                          <a:pt x="1529" y="15326"/>
                        </a:cubicBezTo>
                        <a:cubicBezTo>
                          <a:pt x="1484" y="15253"/>
                          <a:pt x="1439" y="15253"/>
                          <a:pt x="1484" y="15181"/>
                        </a:cubicBezTo>
                        <a:cubicBezTo>
                          <a:pt x="1484" y="15109"/>
                          <a:pt x="1484" y="15109"/>
                          <a:pt x="1484" y="15109"/>
                        </a:cubicBezTo>
                        <a:cubicBezTo>
                          <a:pt x="1484" y="15037"/>
                          <a:pt x="1529" y="14830"/>
                          <a:pt x="1529" y="14541"/>
                        </a:cubicBezTo>
                        <a:cubicBezTo>
                          <a:pt x="1529" y="14469"/>
                          <a:pt x="1529" y="14397"/>
                          <a:pt x="1568" y="14325"/>
                        </a:cubicBezTo>
                        <a:cubicBezTo>
                          <a:pt x="1568" y="14253"/>
                          <a:pt x="1658" y="14253"/>
                          <a:pt x="1703" y="14253"/>
                        </a:cubicBezTo>
                        <a:cubicBezTo>
                          <a:pt x="1703" y="14253"/>
                          <a:pt x="1703" y="14253"/>
                          <a:pt x="1748" y="14253"/>
                        </a:cubicBezTo>
                        <a:cubicBezTo>
                          <a:pt x="1748" y="14253"/>
                          <a:pt x="1793" y="14253"/>
                          <a:pt x="1838" y="14253"/>
                        </a:cubicBezTo>
                        <a:cubicBezTo>
                          <a:pt x="1883" y="14109"/>
                          <a:pt x="1883" y="13757"/>
                          <a:pt x="1883" y="13613"/>
                        </a:cubicBezTo>
                        <a:cubicBezTo>
                          <a:pt x="1838" y="13333"/>
                          <a:pt x="1793" y="12973"/>
                          <a:pt x="1838" y="12612"/>
                        </a:cubicBezTo>
                        <a:cubicBezTo>
                          <a:pt x="1883" y="12260"/>
                          <a:pt x="2056" y="11972"/>
                          <a:pt x="2146" y="11828"/>
                        </a:cubicBezTo>
                        <a:cubicBezTo>
                          <a:pt x="2146" y="11765"/>
                          <a:pt x="2146" y="11765"/>
                          <a:pt x="2146" y="11765"/>
                        </a:cubicBezTo>
                        <a:cubicBezTo>
                          <a:pt x="2236" y="11620"/>
                          <a:pt x="2326" y="11188"/>
                          <a:pt x="2326" y="10764"/>
                        </a:cubicBezTo>
                        <a:cubicBezTo>
                          <a:pt x="2281" y="10692"/>
                          <a:pt x="2281" y="10620"/>
                          <a:pt x="2281" y="10620"/>
                        </a:cubicBezTo>
                        <a:cubicBezTo>
                          <a:pt x="2236" y="10620"/>
                          <a:pt x="2236" y="10620"/>
                          <a:pt x="2191" y="10692"/>
                        </a:cubicBezTo>
                        <a:cubicBezTo>
                          <a:pt x="2146" y="10764"/>
                          <a:pt x="2056" y="10764"/>
                          <a:pt x="2017" y="10764"/>
                        </a:cubicBezTo>
                        <a:cubicBezTo>
                          <a:pt x="1967" y="10764"/>
                          <a:pt x="1967" y="10764"/>
                          <a:pt x="1967" y="10764"/>
                        </a:cubicBezTo>
                        <a:cubicBezTo>
                          <a:pt x="1838" y="10764"/>
                          <a:pt x="1793" y="10620"/>
                          <a:pt x="1748" y="10475"/>
                        </a:cubicBezTo>
                        <a:cubicBezTo>
                          <a:pt x="1703" y="10331"/>
                          <a:pt x="1613" y="10124"/>
                          <a:pt x="1484" y="10052"/>
                        </a:cubicBezTo>
                        <a:cubicBezTo>
                          <a:pt x="1350" y="9835"/>
                          <a:pt x="1350" y="9763"/>
                          <a:pt x="1350" y="9628"/>
                        </a:cubicBezTo>
                        <a:cubicBezTo>
                          <a:pt x="1394" y="9484"/>
                          <a:pt x="1394" y="9412"/>
                          <a:pt x="1394" y="9267"/>
                        </a:cubicBezTo>
                        <a:cubicBezTo>
                          <a:pt x="1350" y="8907"/>
                          <a:pt x="1305" y="8907"/>
                          <a:pt x="1170" y="8772"/>
                        </a:cubicBezTo>
                        <a:cubicBezTo>
                          <a:pt x="1125" y="8699"/>
                          <a:pt x="1125" y="8699"/>
                          <a:pt x="1080" y="8627"/>
                        </a:cubicBezTo>
                        <a:cubicBezTo>
                          <a:pt x="906" y="8483"/>
                          <a:pt x="906" y="8267"/>
                          <a:pt x="951" y="8123"/>
                        </a:cubicBezTo>
                        <a:cubicBezTo>
                          <a:pt x="951" y="7987"/>
                          <a:pt x="951" y="7843"/>
                          <a:pt x="951" y="7771"/>
                        </a:cubicBezTo>
                        <a:cubicBezTo>
                          <a:pt x="906" y="7555"/>
                          <a:pt x="861" y="7555"/>
                          <a:pt x="772" y="7482"/>
                        </a:cubicBezTo>
                        <a:cubicBezTo>
                          <a:pt x="727" y="7482"/>
                          <a:pt x="637" y="7410"/>
                          <a:pt x="598" y="7347"/>
                        </a:cubicBezTo>
                        <a:cubicBezTo>
                          <a:pt x="547" y="7266"/>
                          <a:pt x="508" y="7203"/>
                          <a:pt x="508" y="7131"/>
                        </a:cubicBezTo>
                        <a:cubicBezTo>
                          <a:pt x="418" y="7059"/>
                          <a:pt x="328" y="6915"/>
                          <a:pt x="328" y="6698"/>
                        </a:cubicBezTo>
                        <a:cubicBezTo>
                          <a:pt x="328" y="6563"/>
                          <a:pt x="373" y="6491"/>
                          <a:pt x="373" y="6347"/>
                        </a:cubicBezTo>
                        <a:cubicBezTo>
                          <a:pt x="418" y="6130"/>
                          <a:pt x="418" y="5986"/>
                          <a:pt x="418" y="5779"/>
                        </a:cubicBezTo>
                        <a:cubicBezTo>
                          <a:pt x="418" y="5562"/>
                          <a:pt x="284" y="5202"/>
                          <a:pt x="149" y="4922"/>
                        </a:cubicBezTo>
                        <a:cubicBezTo>
                          <a:pt x="110" y="4706"/>
                          <a:pt x="20" y="4562"/>
                          <a:pt x="20" y="4417"/>
                        </a:cubicBezTo>
                        <a:cubicBezTo>
                          <a:pt x="-25" y="4282"/>
                          <a:pt x="20" y="4066"/>
                          <a:pt x="20" y="3849"/>
                        </a:cubicBezTo>
                        <a:cubicBezTo>
                          <a:pt x="65" y="3777"/>
                          <a:pt x="65" y="3633"/>
                          <a:pt x="65" y="3561"/>
                        </a:cubicBezTo>
                        <a:cubicBezTo>
                          <a:pt x="110" y="3281"/>
                          <a:pt x="194" y="2497"/>
                          <a:pt x="284" y="2137"/>
                        </a:cubicBezTo>
                        <a:cubicBezTo>
                          <a:pt x="373" y="1785"/>
                          <a:pt x="373" y="856"/>
                          <a:pt x="373" y="640"/>
                        </a:cubicBezTo>
                        <a:cubicBezTo>
                          <a:pt x="373" y="505"/>
                          <a:pt x="418" y="288"/>
                          <a:pt x="418" y="72"/>
                        </a:cubicBezTo>
                        <a:cubicBezTo>
                          <a:pt x="418" y="0"/>
                          <a:pt x="418" y="0"/>
                          <a:pt x="418" y="0"/>
                        </a:cubicBezTo>
                        <a:cubicBezTo>
                          <a:pt x="463" y="72"/>
                          <a:pt x="463" y="72"/>
                          <a:pt x="463" y="72"/>
                        </a:cubicBezTo>
                        <a:cubicBezTo>
                          <a:pt x="7779" y="2353"/>
                          <a:pt x="14876" y="3994"/>
                          <a:pt x="21530" y="4778"/>
                        </a:cubicBezTo>
                        <a:cubicBezTo>
                          <a:pt x="21575" y="4778"/>
                          <a:pt x="21575" y="4778"/>
                          <a:pt x="21575" y="4778"/>
                        </a:cubicBezTo>
                        <a:cubicBezTo>
                          <a:pt x="20773" y="21528"/>
                          <a:pt x="20773" y="21528"/>
                          <a:pt x="20773" y="21528"/>
                        </a:cubicBezTo>
                        <a:cubicBezTo>
                          <a:pt x="20733" y="21528"/>
                          <a:pt x="20733" y="21528"/>
                          <a:pt x="20733" y="21528"/>
                        </a:cubicBezTo>
                        <a:cubicBezTo>
                          <a:pt x="20689" y="21528"/>
                          <a:pt x="20554" y="21600"/>
                          <a:pt x="20419" y="21600"/>
                        </a:cubicBezTo>
                        <a:close/>
                        <a:moveTo>
                          <a:pt x="7779" y="19319"/>
                        </a:moveTo>
                        <a:cubicBezTo>
                          <a:pt x="7779" y="19319"/>
                          <a:pt x="8093" y="19382"/>
                          <a:pt x="8755" y="19454"/>
                        </a:cubicBezTo>
                        <a:cubicBezTo>
                          <a:pt x="11459" y="20031"/>
                          <a:pt x="18646" y="21528"/>
                          <a:pt x="20419" y="21528"/>
                        </a:cubicBezTo>
                        <a:cubicBezTo>
                          <a:pt x="20554" y="21528"/>
                          <a:pt x="20644" y="21456"/>
                          <a:pt x="20733" y="21456"/>
                        </a:cubicBezTo>
                        <a:cubicBezTo>
                          <a:pt x="21530" y="4850"/>
                          <a:pt x="21530" y="4850"/>
                          <a:pt x="21530" y="4850"/>
                        </a:cubicBezTo>
                        <a:cubicBezTo>
                          <a:pt x="14876" y="4066"/>
                          <a:pt x="7779" y="2425"/>
                          <a:pt x="463" y="144"/>
                        </a:cubicBezTo>
                        <a:cubicBezTo>
                          <a:pt x="418" y="288"/>
                          <a:pt x="418" y="568"/>
                          <a:pt x="418" y="640"/>
                        </a:cubicBezTo>
                        <a:cubicBezTo>
                          <a:pt x="418" y="929"/>
                          <a:pt x="418" y="1785"/>
                          <a:pt x="328" y="2137"/>
                        </a:cubicBezTo>
                        <a:cubicBezTo>
                          <a:pt x="239" y="2497"/>
                          <a:pt x="149" y="3281"/>
                          <a:pt x="110" y="3561"/>
                        </a:cubicBezTo>
                        <a:cubicBezTo>
                          <a:pt x="110" y="3633"/>
                          <a:pt x="110" y="3777"/>
                          <a:pt x="65" y="3849"/>
                        </a:cubicBezTo>
                        <a:cubicBezTo>
                          <a:pt x="20" y="4066"/>
                          <a:pt x="20" y="4210"/>
                          <a:pt x="65" y="4417"/>
                        </a:cubicBezTo>
                        <a:cubicBezTo>
                          <a:pt x="65" y="4562"/>
                          <a:pt x="149" y="4706"/>
                          <a:pt x="194" y="4850"/>
                        </a:cubicBezTo>
                        <a:cubicBezTo>
                          <a:pt x="328" y="5202"/>
                          <a:pt x="463" y="5562"/>
                          <a:pt x="463" y="5779"/>
                        </a:cubicBezTo>
                        <a:cubicBezTo>
                          <a:pt x="463" y="5986"/>
                          <a:pt x="463" y="6130"/>
                          <a:pt x="418" y="6347"/>
                        </a:cubicBezTo>
                        <a:cubicBezTo>
                          <a:pt x="373" y="6491"/>
                          <a:pt x="373" y="6626"/>
                          <a:pt x="373" y="6698"/>
                        </a:cubicBezTo>
                        <a:cubicBezTo>
                          <a:pt x="373" y="6915"/>
                          <a:pt x="418" y="6987"/>
                          <a:pt x="508" y="7131"/>
                        </a:cubicBezTo>
                        <a:cubicBezTo>
                          <a:pt x="547" y="7131"/>
                          <a:pt x="598" y="7203"/>
                          <a:pt x="637" y="7266"/>
                        </a:cubicBezTo>
                        <a:cubicBezTo>
                          <a:pt x="682" y="7410"/>
                          <a:pt x="727" y="7410"/>
                          <a:pt x="772" y="7410"/>
                        </a:cubicBezTo>
                        <a:cubicBezTo>
                          <a:pt x="861" y="7482"/>
                          <a:pt x="951" y="7482"/>
                          <a:pt x="996" y="7771"/>
                        </a:cubicBezTo>
                        <a:cubicBezTo>
                          <a:pt x="996" y="7843"/>
                          <a:pt x="996" y="7987"/>
                          <a:pt x="996" y="8123"/>
                        </a:cubicBezTo>
                        <a:cubicBezTo>
                          <a:pt x="951" y="8267"/>
                          <a:pt x="951" y="8483"/>
                          <a:pt x="1080" y="8555"/>
                        </a:cubicBezTo>
                        <a:cubicBezTo>
                          <a:pt x="1125" y="8627"/>
                          <a:pt x="1170" y="8627"/>
                          <a:pt x="1215" y="8699"/>
                        </a:cubicBezTo>
                        <a:cubicBezTo>
                          <a:pt x="1350" y="8844"/>
                          <a:pt x="1394" y="8907"/>
                          <a:pt x="1439" y="9267"/>
                        </a:cubicBezTo>
                        <a:cubicBezTo>
                          <a:pt x="1439" y="9412"/>
                          <a:pt x="1439" y="9547"/>
                          <a:pt x="1394" y="9628"/>
                        </a:cubicBezTo>
                        <a:cubicBezTo>
                          <a:pt x="1394" y="9763"/>
                          <a:pt x="1394" y="9763"/>
                          <a:pt x="1529" y="9980"/>
                        </a:cubicBezTo>
                        <a:cubicBezTo>
                          <a:pt x="1658" y="10124"/>
                          <a:pt x="1703" y="10268"/>
                          <a:pt x="1793" y="10403"/>
                        </a:cubicBezTo>
                        <a:cubicBezTo>
                          <a:pt x="1838" y="10548"/>
                          <a:pt x="1883" y="10692"/>
                          <a:pt x="1967" y="10692"/>
                        </a:cubicBezTo>
                        <a:cubicBezTo>
                          <a:pt x="1967" y="10764"/>
                          <a:pt x="1967" y="10764"/>
                          <a:pt x="2017" y="10764"/>
                        </a:cubicBezTo>
                        <a:cubicBezTo>
                          <a:pt x="2056" y="10764"/>
                          <a:pt x="2101" y="10692"/>
                          <a:pt x="2146" y="10620"/>
                        </a:cubicBezTo>
                        <a:cubicBezTo>
                          <a:pt x="2191" y="10620"/>
                          <a:pt x="2236" y="10548"/>
                          <a:pt x="2281" y="10548"/>
                        </a:cubicBezTo>
                        <a:cubicBezTo>
                          <a:pt x="2326" y="10548"/>
                          <a:pt x="2326" y="10692"/>
                          <a:pt x="2326" y="10764"/>
                        </a:cubicBezTo>
                        <a:cubicBezTo>
                          <a:pt x="2371" y="11116"/>
                          <a:pt x="2281" y="11620"/>
                          <a:pt x="2191" y="11828"/>
                        </a:cubicBezTo>
                        <a:cubicBezTo>
                          <a:pt x="2146" y="11828"/>
                          <a:pt x="2146" y="11828"/>
                          <a:pt x="2146" y="11828"/>
                        </a:cubicBezTo>
                        <a:cubicBezTo>
                          <a:pt x="2056" y="12044"/>
                          <a:pt x="1927" y="12333"/>
                          <a:pt x="1883" y="12612"/>
                        </a:cubicBezTo>
                        <a:cubicBezTo>
                          <a:pt x="1838" y="12973"/>
                          <a:pt x="1883" y="13333"/>
                          <a:pt x="1927" y="13541"/>
                        </a:cubicBezTo>
                        <a:cubicBezTo>
                          <a:pt x="1927" y="13757"/>
                          <a:pt x="1927" y="14109"/>
                          <a:pt x="1838" y="14253"/>
                        </a:cubicBezTo>
                        <a:cubicBezTo>
                          <a:pt x="1838" y="14325"/>
                          <a:pt x="1793" y="14325"/>
                          <a:pt x="1793" y="14325"/>
                        </a:cubicBezTo>
                        <a:cubicBezTo>
                          <a:pt x="1748" y="14325"/>
                          <a:pt x="1748" y="14325"/>
                          <a:pt x="1748" y="14325"/>
                        </a:cubicBezTo>
                        <a:cubicBezTo>
                          <a:pt x="1703" y="14325"/>
                          <a:pt x="1703" y="14325"/>
                          <a:pt x="1703" y="14325"/>
                        </a:cubicBezTo>
                        <a:cubicBezTo>
                          <a:pt x="1658" y="14325"/>
                          <a:pt x="1613" y="14325"/>
                          <a:pt x="1568" y="14397"/>
                        </a:cubicBezTo>
                        <a:cubicBezTo>
                          <a:pt x="1568" y="14397"/>
                          <a:pt x="1568" y="14469"/>
                          <a:pt x="1568" y="14541"/>
                        </a:cubicBezTo>
                        <a:cubicBezTo>
                          <a:pt x="1568" y="14830"/>
                          <a:pt x="1529" y="15037"/>
                          <a:pt x="1484" y="15181"/>
                        </a:cubicBezTo>
                        <a:cubicBezTo>
                          <a:pt x="1484" y="15253"/>
                          <a:pt x="1484" y="15253"/>
                          <a:pt x="1529" y="15253"/>
                        </a:cubicBezTo>
                        <a:cubicBezTo>
                          <a:pt x="1568" y="15326"/>
                          <a:pt x="1613" y="15326"/>
                          <a:pt x="1703" y="15398"/>
                        </a:cubicBezTo>
                        <a:cubicBezTo>
                          <a:pt x="1748" y="15470"/>
                          <a:pt x="1748" y="15533"/>
                          <a:pt x="1748" y="15533"/>
                        </a:cubicBezTo>
                        <a:cubicBezTo>
                          <a:pt x="1748" y="15614"/>
                          <a:pt x="1748" y="15614"/>
                          <a:pt x="1748" y="15677"/>
                        </a:cubicBezTo>
                        <a:cubicBezTo>
                          <a:pt x="1748" y="15614"/>
                          <a:pt x="1793" y="15614"/>
                          <a:pt x="1838" y="15614"/>
                        </a:cubicBezTo>
                        <a:cubicBezTo>
                          <a:pt x="2191" y="15533"/>
                          <a:pt x="2281" y="15470"/>
                          <a:pt x="2416" y="15253"/>
                        </a:cubicBezTo>
                        <a:cubicBezTo>
                          <a:pt x="2500" y="15109"/>
                          <a:pt x="2679" y="14965"/>
                          <a:pt x="2769" y="14965"/>
                        </a:cubicBezTo>
                        <a:cubicBezTo>
                          <a:pt x="2814" y="14965"/>
                          <a:pt x="2904" y="15037"/>
                          <a:pt x="2904" y="15181"/>
                        </a:cubicBezTo>
                        <a:cubicBezTo>
                          <a:pt x="2904" y="15398"/>
                          <a:pt x="2904" y="15533"/>
                          <a:pt x="2859" y="15677"/>
                        </a:cubicBezTo>
                        <a:cubicBezTo>
                          <a:pt x="2814" y="15821"/>
                          <a:pt x="2814" y="16038"/>
                          <a:pt x="2859" y="16182"/>
                        </a:cubicBezTo>
                        <a:cubicBezTo>
                          <a:pt x="2859" y="16254"/>
                          <a:pt x="2859" y="16254"/>
                          <a:pt x="2859" y="16317"/>
                        </a:cubicBezTo>
                        <a:cubicBezTo>
                          <a:pt x="2943" y="16606"/>
                          <a:pt x="2988" y="16822"/>
                          <a:pt x="3122" y="17111"/>
                        </a:cubicBezTo>
                        <a:cubicBezTo>
                          <a:pt x="3302" y="17462"/>
                          <a:pt x="3302" y="17814"/>
                          <a:pt x="3257" y="18246"/>
                        </a:cubicBezTo>
                        <a:cubicBezTo>
                          <a:pt x="3212" y="18319"/>
                          <a:pt x="3212" y="18391"/>
                          <a:pt x="3167" y="18463"/>
                        </a:cubicBezTo>
                        <a:cubicBezTo>
                          <a:pt x="3167" y="18598"/>
                          <a:pt x="3122" y="18670"/>
                          <a:pt x="3122" y="18742"/>
                        </a:cubicBezTo>
                        <a:cubicBezTo>
                          <a:pt x="3167" y="18814"/>
                          <a:pt x="3212" y="18886"/>
                          <a:pt x="3347" y="18886"/>
                        </a:cubicBezTo>
                        <a:cubicBezTo>
                          <a:pt x="3655" y="19031"/>
                          <a:pt x="3745" y="19175"/>
                          <a:pt x="3745" y="19599"/>
                        </a:cubicBezTo>
                        <a:cubicBezTo>
                          <a:pt x="3745" y="19959"/>
                          <a:pt x="3874" y="20527"/>
                          <a:pt x="3919" y="20671"/>
                        </a:cubicBezTo>
                        <a:cubicBezTo>
                          <a:pt x="3964" y="20735"/>
                          <a:pt x="3964" y="20816"/>
                          <a:pt x="3964" y="20879"/>
                        </a:cubicBezTo>
                        <a:cubicBezTo>
                          <a:pt x="4009" y="20951"/>
                          <a:pt x="4009" y="21023"/>
                          <a:pt x="4054" y="21023"/>
                        </a:cubicBezTo>
                        <a:cubicBezTo>
                          <a:pt x="4054" y="21023"/>
                          <a:pt x="4054" y="21023"/>
                          <a:pt x="4099" y="20951"/>
                        </a:cubicBezTo>
                        <a:cubicBezTo>
                          <a:pt x="4144" y="20879"/>
                          <a:pt x="4144" y="20816"/>
                          <a:pt x="4144" y="20816"/>
                        </a:cubicBezTo>
                        <a:cubicBezTo>
                          <a:pt x="4233" y="20599"/>
                          <a:pt x="4278" y="20527"/>
                          <a:pt x="4407" y="20599"/>
                        </a:cubicBezTo>
                        <a:cubicBezTo>
                          <a:pt x="4497" y="20671"/>
                          <a:pt x="4542" y="20671"/>
                          <a:pt x="4587" y="20735"/>
                        </a:cubicBezTo>
                        <a:cubicBezTo>
                          <a:pt x="4677" y="20816"/>
                          <a:pt x="4721" y="20816"/>
                          <a:pt x="4806" y="20816"/>
                        </a:cubicBezTo>
                        <a:cubicBezTo>
                          <a:pt x="4895" y="20879"/>
                          <a:pt x="4940" y="20735"/>
                          <a:pt x="5030" y="20671"/>
                        </a:cubicBezTo>
                        <a:cubicBezTo>
                          <a:pt x="5030" y="20671"/>
                          <a:pt x="5075" y="20599"/>
                          <a:pt x="5120" y="20599"/>
                        </a:cubicBezTo>
                        <a:cubicBezTo>
                          <a:pt x="5165" y="20527"/>
                          <a:pt x="5209" y="20527"/>
                          <a:pt x="5294" y="20527"/>
                        </a:cubicBezTo>
                        <a:cubicBezTo>
                          <a:pt x="5339" y="20527"/>
                          <a:pt x="5428" y="20527"/>
                          <a:pt x="5518" y="20671"/>
                        </a:cubicBezTo>
                        <a:cubicBezTo>
                          <a:pt x="5653" y="20816"/>
                          <a:pt x="5742" y="20879"/>
                          <a:pt x="5872" y="20879"/>
                        </a:cubicBezTo>
                        <a:cubicBezTo>
                          <a:pt x="5916" y="20879"/>
                          <a:pt x="5916" y="20879"/>
                          <a:pt x="5961" y="20879"/>
                        </a:cubicBezTo>
                        <a:cubicBezTo>
                          <a:pt x="6051" y="20816"/>
                          <a:pt x="6096" y="20816"/>
                          <a:pt x="6096" y="20816"/>
                        </a:cubicBezTo>
                        <a:cubicBezTo>
                          <a:pt x="6096" y="20735"/>
                          <a:pt x="6141" y="20735"/>
                          <a:pt x="6141" y="20735"/>
                        </a:cubicBezTo>
                        <a:cubicBezTo>
                          <a:pt x="6186" y="20735"/>
                          <a:pt x="6225" y="20735"/>
                          <a:pt x="6270" y="20816"/>
                        </a:cubicBezTo>
                        <a:cubicBezTo>
                          <a:pt x="6405" y="20951"/>
                          <a:pt x="6360" y="21095"/>
                          <a:pt x="6360" y="21167"/>
                        </a:cubicBezTo>
                        <a:cubicBezTo>
                          <a:pt x="6405" y="21167"/>
                          <a:pt x="6405" y="21095"/>
                          <a:pt x="6449" y="21023"/>
                        </a:cubicBezTo>
                        <a:cubicBezTo>
                          <a:pt x="6584" y="20879"/>
                          <a:pt x="6629" y="20599"/>
                          <a:pt x="6674" y="20455"/>
                        </a:cubicBezTo>
                        <a:cubicBezTo>
                          <a:pt x="6713" y="20239"/>
                          <a:pt x="6758" y="20167"/>
                          <a:pt x="6803" y="20167"/>
                        </a:cubicBezTo>
                        <a:cubicBezTo>
                          <a:pt x="6848" y="20167"/>
                          <a:pt x="6848" y="20167"/>
                          <a:pt x="6848" y="20167"/>
                        </a:cubicBezTo>
                        <a:cubicBezTo>
                          <a:pt x="6893" y="20167"/>
                          <a:pt x="6937" y="20239"/>
                          <a:pt x="6937" y="20239"/>
                        </a:cubicBezTo>
                        <a:cubicBezTo>
                          <a:pt x="7111" y="20383"/>
                          <a:pt x="7201" y="20455"/>
                          <a:pt x="7246" y="20816"/>
                        </a:cubicBezTo>
                        <a:cubicBezTo>
                          <a:pt x="7291" y="21095"/>
                          <a:pt x="7336" y="21239"/>
                          <a:pt x="7470" y="21312"/>
                        </a:cubicBezTo>
                        <a:cubicBezTo>
                          <a:pt x="7605" y="19743"/>
                          <a:pt x="7605" y="19743"/>
                          <a:pt x="7605" y="19743"/>
                        </a:cubicBezTo>
                        <a:cubicBezTo>
                          <a:pt x="7605" y="19671"/>
                          <a:pt x="7644" y="19319"/>
                          <a:pt x="7779" y="19319"/>
                        </a:cubicBezTo>
                        <a:close/>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45" name="Shape 3590">
                    <a:extLst>
                      <a:ext uri="{FF2B5EF4-FFF2-40B4-BE49-F238E27FC236}">
                        <a16:creationId xmlns:a16="http://schemas.microsoft.com/office/drawing/2014/main" id="{304081DE-B5D6-475E-BFF2-FF3AA3A7F2C7}"/>
                      </a:ext>
                    </a:extLst>
                  </p:cNvPr>
                  <p:cNvSpPr/>
                  <p:nvPr/>
                </p:nvSpPr>
                <p:spPr>
                  <a:xfrm>
                    <a:off x="3279697" y="1843203"/>
                    <a:ext cx="1839416" cy="1499799"/>
                  </a:xfrm>
                  <a:custGeom>
                    <a:avLst/>
                    <a:gdLst/>
                    <a:ahLst/>
                    <a:cxnLst>
                      <a:cxn ang="0">
                        <a:pos x="wd2" y="hd2"/>
                      </a:cxn>
                      <a:cxn ang="5400000">
                        <a:pos x="wd2" y="hd2"/>
                      </a:cxn>
                      <a:cxn ang="10800000">
                        <a:pos x="wd2" y="hd2"/>
                      </a:cxn>
                      <a:cxn ang="16200000">
                        <a:pos x="wd2" y="hd2"/>
                      </a:cxn>
                    </a:cxnLst>
                    <a:rect l="0" t="0" r="r" b="b"/>
                    <a:pathLst>
                      <a:path w="21600" h="21600" extrusionOk="0">
                        <a:moveTo>
                          <a:pt x="2600" y="0"/>
                        </a:moveTo>
                        <a:cubicBezTo>
                          <a:pt x="2403" y="0"/>
                          <a:pt x="2403" y="474"/>
                          <a:pt x="2403" y="474"/>
                        </a:cubicBezTo>
                        <a:cubicBezTo>
                          <a:pt x="584" y="14188"/>
                          <a:pt x="584" y="14188"/>
                          <a:pt x="584" y="14188"/>
                        </a:cubicBezTo>
                        <a:cubicBezTo>
                          <a:pt x="0" y="18726"/>
                          <a:pt x="0" y="18726"/>
                          <a:pt x="0" y="18726"/>
                        </a:cubicBezTo>
                        <a:cubicBezTo>
                          <a:pt x="5727" y="19603"/>
                          <a:pt x="5727" y="19603"/>
                          <a:pt x="5727" y="19603"/>
                        </a:cubicBezTo>
                        <a:cubicBezTo>
                          <a:pt x="5916" y="19845"/>
                          <a:pt x="5916" y="19845"/>
                          <a:pt x="5916" y="19845"/>
                        </a:cubicBezTo>
                        <a:cubicBezTo>
                          <a:pt x="5916" y="19603"/>
                          <a:pt x="5916" y="19603"/>
                          <a:pt x="5916" y="19603"/>
                        </a:cubicBezTo>
                        <a:cubicBezTo>
                          <a:pt x="5916" y="19603"/>
                          <a:pt x="14573" y="21045"/>
                          <a:pt x="20555" y="21600"/>
                        </a:cubicBezTo>
                        <a:cubicBezTo>
                          <a:pt x="21600" y="2471"/>
                          <a:pt x="21600" y="2471"/>
                          <a:pt x="21600" y="2471"/>
                        </a:cubicBezTo>
                        <a:cubicBezTo>
                          <a:pt x="19839" y="2783"/>
                          <a:pt x="2798" y="0"/>
                          <a:pt x="2600" y="0"/>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46" name="Shape 3591">
                    <a:extLst>
                      <a:ext uri="{FF2B5EF4-FFF2-40B4-BE49-F238E27FC236}">
                        <a16:creationId xmlns:a16="http://schemas.microsoft.com/office/drawing/2014/main" id="{F2C0F41D-FE54-4BD0-BE02-D1BE54769695}"/>
                      </a:ext>
                    </a:extLst>
                  </p:cNvPr>
                  <p:cNvSpPr/>
                  <p:nvPr/>
                </p:nvSpPr>
                <p:spPr>
                  <a:xfrm>
                    <a:off x="3279697" y="1843203"/>
                    <a:ext cx="1842505" cy="1505973"/>
                  </a:xfrm>
                  <a:custGeom>
                    <a:avLst/>
                    <a:gdLst/>
                    <a:ahLst/>
                    <a:cxnLst>
                      <a:cxn ang="0">
                        <a:pos x="wd2" y="hd2"/>
                      </a:cxn>
                      <a:cxn ang="5400000">
                        <a:pos x="wd2" y="hd2"/>
                      </a:cxn>
                      <a:cxn ang="10800000">
                        <a:pos x="wd2" y="hd2"/>
                      </a:cxn>
                      <a:cxn ang="16200000">
                        <a:pos x="wd2" y="hd2"/>
                      </a:cxn>
                    </a:cxnLst>
                    <a:rect l="0" t="0" r="r" b="b"/>
                    <a:pathLst>
                      <a:path w="21600" h="21600" extrusionOk="0">
                        <a:moveTo>
                          <a:pt x="20500" y="21600"/>
                        </a:moveTo>
                        <a:cubicBezTo>
                          <a:pt x="14731" y="20967"/>
                          <a:pt x="6483" y="19691"/>
                          <a:pt x="5901" y="19530"/>
                        </a:cubicBezTo>
                        <a:cubicBezTo>
                          <a:pt x="5901" y="19852"/>
                          <a:pt x="5901" y="19852"/>
                          <a:pt x="5901" y="19852"/>
                        </a:cubicBezTo>
                        <a:cubicBezTo>
                          <a:pt x="5712" y="19530"/>
                          <a:pt x="5712" y="19530"/>
                          <a:pt x="5712" y="19530"/>
                        </a:cubicBezTo>
                        <a:cubicBezTo>
                          <a:pt x="0" y="18737"/>
                          <a:pt x="0" y="18737"/>
                          <a:pt x="0" y="18737"/>
                        </a:cubicBezTo>
                        <a:cubicBezTo>
                          <a:pt x="517" y="14135"/>
                          <a:pt x="517" y="14135"/>
                          <a:pt x="517" y="14135"/>
                        </a:cubicBezTo>
                        <a:cubicBezTo>
                          <a:pt x="2339" y="472"/>
                          <a:pt x="2339" y="472"/>
                          <a:pt x="2339" y="472"/>
                        </a:cubicBezTo>
                        <a:cubicBezTo>
                          <a:pt x="2339" y="392"/>
                          <a:pt x="2396" y="0"/>
                          <a:pt x="2593" y="0"/>
                        </a:cubicBezTo>
                        <a:cubicBezTo>
                          <a:pt x="2593" y="0"/>
                          <a:pt x="3053" y="70"/>
                          <a:pt x="4021" y="151"/>
                        </a:cubicBezTo>
                        <a:cubicBezTo>
                          <a:pt x="7977" y="794"/>
                          <a:pt x="18490" y="2461"/>
                          <a:pt x="21083" y="2461"/>
                        </a:cubicBezTo>
                        <a:cubicBezTo>
                          <a:pt x="21280" y="2461"/>
                          <a:pt x="21477" y="2381"/>
                          <a:pt x="21543" y="2381"/>
                        </a:cubicBezTo>
                        <a:cubicBezTo>
                          <a:pt x="21600" y="2381"/>
                          <a:pt x="21600" y="2381"/>
                          <a:pt x="21600" y="2381"/>
                        </a:cubicBezTo>
                        <a:cubicBezTo>
                          <a:pt x="21600" y="2461"/>
                          <a:pt x="21600" y="2461"/>
                          <a:pt x="21600" y="2461"/>
                        </a:cubicBezTo>
                        <a:lnTo>
                          <a:pt x="20500" y="21600"/>
                        </a:lnTo>
                        <a:close/>
                        <a:moveTo>
                          <a:pt x="5901" y="19450"/>
                        </a:moveTo>
                        <a:cubicBezTo>
                          <a:pt x="5966" y="19530"/>
                          <a:pt x="14534" y="20887"/>
                          <a:pt x="20435" y="21520"/>
                        </a:cubicBezTo>
                        <a:cubicBezTo>
                          <a:pt x="21543" y="2461"/>
                          <a:pt x="21543" y="2461"/>
                          <a:pt x="21543" y="2461"/>
                        </a:cubicBezTo>
                        <a:cubicBezTo>
                          <a:pt x="21411" y="2461"/>
                          <a:pt x="21280" y="2542"/>
                          <a:pt x="21083" y="2542"/>
                        </a:cubicBezTo>
                        <a:cubicBezTo>
                          <a:pt x="18490" y="2542"/>
                          <a:pt x="7977" y="864"/>
                          <a:pt x="4021" y="231"/>
                        </a:cubicBezTo>
                        <a:cubicBezTo>
                          <a:pt x="3176" y="151"/>
                          <a:pt x="2593" y="70"/>
                          <a:pt x="2593" y="70"/>
                        </a:cubicBezTo>
                        <a:cubicBezTo>
                          <a:pt x="2462" y="70"/>
                          <a:pt x="2396" y="392"/>
                          <a:pt x="2396" y="472"/>
                        </a:cubicBezTo>
                        <a:cubicBezTo>
                          <a:pt x="583" y="14135"/>
                          <a:pt x="583" y="14135"/>
                          <a:pt x="583" y="14135"/>
                        </a:cubicBezTo>
                        <a:cubicBezTo>
                          <a:pt x="66" y="18656"/>
                          <a:pt x="66" y="18656"/>
                          <a:pt x="66" y="18656"/>
                        </a:cubicBezTo>
                        <a:cubicBezTo>
                          <a:pt x="5712" y="19450"/>
                          <a:pt x="5712" y="19450"/>
                          <a:pt x="5712" y="19450"/>
                        </a:cubicBezTo>
                        <a:cubicBezTo>
                          <a:pt x="5843" y="19691"/>
                          <a:pt x="5843" y="19691"/>
                          <a:pt x="5843" y="19691"/>
                        </a:cubicBezTo>
                        <a:lnTo>
                          <a:pt x="5901" y="19450"/>
                        </a:ln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47" name="Shape 3592">
                    <a:extLst>
                      <a:ext uri="{FF2B5EF4-FFF2-40B4-BE49-F238E27FC236}">
                        <a16:creationId xmlns:a16="http://schemas.microsoft.com/office/drawing/2014/main" id="{A180D330-9BD5-4530-99FC-03DAF6C16487}"/>
                      </a:ext>
                    </a:extLst>
                  </p:cNvPr>
                  <p:cNvSpPr/>
                  <p:nvPr/>
                </p:nvSpPr>
                <p:spPr>
                  <a:xfrm>
                    <a:off x="5138338" y="713199"/>
                    <a:ext cx="1728246" cy="1064356"/>
                  </a:xfrm>
                  <a:custGeom>
                    <a:avLst/>
                    <a:gdLst/>
                    <a:ahLst/>
                    <a:cxnLst>
                      <a:cxn ang="0">
                        <a:pos x="wd2" y="hd2"/>
                      </a:cxn>
                      <a:cxn ang="5400000">
                        <a:pos x="wd2" y="hd2"/>
                      </a:cxn>
                      <a:cxn ang="10800000">
                        <a:pos x="wd2" y="hd2"/>
                      </a:cxn>
                      <a:cxn ang="16200000">
                        <a:pos x="wd2" y="hd2"/>
                      </a:cxn>
                    </a:cxnLst>
                    <a:rect l="0" t="0" r="r" b="b"/>
                    <a:pathLst>
                      <a:path w="21561" h="21411" extrusionOk="0">
                        <a:moveTo>
                          <a:pt x="21530" y="21389"/>
                        </a:moveTo>
                        <a:cubicBezTo>
                          <a:pt x="21530" y="21163"/>
                          <a:pt x="21600" y="21050"/>
                          <a:pt x="21530" y="20938"/>
                        </a:cubicBezTo>
                        <a:cubicBezTo>
                          <a:pt x="21460" y="20276"/>
                          <a:pt x="21600" y="18824"/>
                          <a:pt x="21460" y="18599"/>
                        </a:cubicBezTo>
                        <a:cubicBezTo>
                          <a:pt x="21329" y="18261"/>
                          <a:pt x="21050" y="18261"/>
                          <a:pt x="21050" y="17824"/>
                        </a:cubicBezTo>
                        <a:cubicBezTo>
                          <a:pt x="21050" y="17260"/>
                          <a:pt x="20779" y="15485"/>
                          <a:pt x="20779" y="14696"/>
                        </a:cubicBezTo>
                        <a:cubicBezTo>
                          <a:pt x="20779" y="14034"/>
                          <a:pt x="20640" y="13583"/>
                          <a:pt x="20709" y="12582"/>
                        </a:cubicBezTo>
                        <a:cubicBezTo>
                          <a:pt x="20779" y="11582"/>
                          <a:pt x="20919" y="10469"/>
                          <a:pt x="20709" y="10018"/>
                        </a:cubicBezTo>
                        <a:cubicBezTo>
                          <a:pt x="20570" y="9581"/>
                          <a:pt x="20221" y="7905"/>
                          <a:pt x="19950" y="6566"/>
                        </a:cubicBezTo>
                        <a:cubicBezTo>
                          <a:pt x="19670" y="5227"/>
                          <a:pt x="20020" y="3790"/>
                          <a:pt x="20090" y="3565"/>
                        </a:cubicBezTo>
                        <a:cubicBezTo>
                          <a:pt x="20159" y="3227"/>
                          <a:pt x="20159" y="2888"/>
                          <a:pt x="19950" y="2452"/>
                        </a:cubicBezTo>
                        <a:cubicBezTo>
                          <a:pt x="19810" y="2226"/>
                          <a:pt x="19670" y="1451"/>
                          <a:pt x="19670" y="888"/>
                        </a:cubicBezTo>
                        <a:cubicBezTo>
                          <a:pt x="13463" y="1113"/>
                          <a:pt x="7107" y="775"/>
                          <a:pt x="969" y="0"/>
                        </a:cubicBezTo>
                        <a:cubicBezTo>
                          <a:pt x="0" y="20050"/>
                          <a:pt x="0" y="20050"/>
                          <a:pt x="0" y="20050"/>
                        </a:cubicBezTo>
                        <a:cubicBezTo>
                          <a:pt x="1938" y="20276"/>
                          <a:pt x="16152" y="21600"/>
                          <a:pt x="21530" y="21389"/>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48" name="Shape 3593">
                    <a:extLst>
                      <a:ext uri="{FF2B5EF4-FFF2-40B4-BE49-F238E27FC236}">
                        <a16:creationId xmlns:a16="http://schemas.microsoft.com/office/drawing/2014/main" id="{3E2B1619-37EC-44CB-89C5-AA5A2D4D5CAC}"/>
                      </a:ext>
                    </a:extLst>
                  </p:cNvPr>
                  <p:cNvSpPr/>
                  <p:nvPr/>
                </p:nvSpPr>
                <p:spPr>
                  <a:xfrm>
                    <a:off x="5138338" y="713199"/>
                    <a:ext cx="1731357" cy="1067557"/>
                  </a:xfrm>
                  <a:custGeom>
                    <a:avLst/>
                    <a:gdLst/>
                    <a:ahLst/>
                    <a:cxnLst>
                      <a:cxn ang="0">
                        <a:pos x="wd2" y="hd2"/>
                      </a:cxn>
                      <a:cxn ang="5400000">
                        <a:pos x="wd2" y="hd2"/>
                      </a:cxn>
                      <a:cxn ang="10800000">
                        <a:pos x="wd2" y="hd2"/>
                      </a:cxn>
                      <a:cxn ang="16200000">
                        <a:pos x="wd2" y="hd2"/>
                      </a:cxn>
                    </a:cxnLst>
                    <a:rect l="0" t="0" r="r" b="b"/>
                    <a:pathLst>
                      <a:path w="21600" h="21600" extrusionOk="0">
                        <a:moveTo>
                          <a:pt x="20430" y="21600"/>
                        </a:moveTo>
                        <a:cubicBezTo>
                          <a:pt x="14423" y="21600"/>
                          <a:pt x="1519" y="20369"/>
                          <a:pt x="0" y="20255"/>
                        </a:cubicBezTo>
                        <a:cubicBezTo>
                          <a:pt x="969" y="0"/>
                          <a:pt x="969" y="0"/>
                          <a:pt x="969" y="0"/>
                        </a:cubicBezTo>
                        <a:cubicBezTo>
                          <a:pt x="6007" y="552"/>
                          <a:pt x="10905" y="892"/>
                          <a:pt x="15462" y="892"/>
                        </a:cubicBezTo>
                        <a:cubicBezTo>
                          <a:pt x="16912" y="892"/>
                          <a:pt x="18291" y="892"/>
                          <a:pt x="19670" y="779"/>
                        </a:cubicBezTo>
                        <a:cubicBezTo>
                          <a:pt x="19740" y="779"/>
                          <a:pt x="19740" y="779"/>
                          <a:pt x="19740" y="779"/>
                        </a:cubicBezTo>
                        <a:cubicBezTo>
                          <a:pt x="19740" y="892"/>
                          <a:pt x="19740" y="892"/>
                          <a:pt x="19740" y="892"/>
                        </a:cubicBezTo>
                        <a:cubicBezTo>
                          <a:pt x="19740" y="1458"/>
                          <a:pt x="19810" y="2236"/>
                          <a:pt x="19950" y="2463"/>
                        </a:cubicBezTo>
                        <a:cubicBezTo>
                          <a:pt x="20221" y="2902"/>
                          <a:pt x="20159" y="3241"/>
                          <a:pt x="20090" y="3581"/>
                        </a:cubicBezTo>
                        <a:cubicBezTo>
                          <a:pt x="20090" y="3581"/>
                          <a:pt x="19670" y="5138"/>
                          <a:pt x="20020" y="6596"/>
                        </a:cubicBezTo>
                        <a:cubicBezTo>
                          <a:pt x="20221" y="7828"/>
                          <a:pt x="20640" y="9512"/>
                          <a:pt x="20779" y="10064"/>
                        </a:cubicBezTo>
                        <a:cubicBezTo>
                          <a:pt x="20919" y="10517"/>
                          <a:pt x="20849" y="11635"/>
                          <a:pt x="20779" y="12640"/>
                        </a:cubicBezTo>
                        <a:cubicBezTo>
                          <a:pt x="20709" y="13320"/>
                          <a:pt x="20779" y="13645"/>
                          <a:pt x="20779" y="13985"/>
                        </a:cubicBezTo>
                        <a:cubicBezTo>
                          <a:pt x="20849" y="14325"/>
                          <a:pt x="20849" y="14551"/>
                          <a:pt x="20849" y="14763"/>
                        </a:cubicBezTo>
                        <a:cubicBezTo>
                          <a:pt x="20849" y="15216"/>
                          <a:pt x="20919" y="15882"/>
                          <a:pt x="20980" y="16561"/>
                        </a:cubicBezTo>
                        <a:cubicBezTo>
                          <a:pt x="21050" y="17113"/>
                          <a:pt x="21120" y="17566"/>
                          <a:pt x="21120" y="17906"/>
                        </a:cubicBezTo>
                        <a:cubicBezTo>
                          <a:pt x="21120" y="18231"/>
                          <a:pt x="21190" y="18344"/>
                          <a:pt x="21329" y="18458"/>
                        </a:cubicBezTo>
                        <a:cubicBezTo>
                          <a:pt x="21399" y="18458"/>
                          <a:pt x="21460" y="18571"/>
                          <a:pt x="21460" y="18571"/>
                        </a:cubicBezTo>
                        <a:cubicBezTo>
                          <a:pt x="21600" y="18797"/>
                          <a:pt x="21600" y="19236"/>
                          <a:pt x="21600" y="19916"/>
                        </a:cubicBezTo>
                        <a:cubicBezTo>
                          <a:pt x="21530" y="20255"/>
                          <a:pt x="21530" y="20694"/>
                          <a:pt x="21600" y="20921"/>
                        </a:cubicBezTo>
                        <a:cubicBezTo>
                          <a:pt x="21600" y="21147"/>
                          <a:pt x="21600" y="21260"/>
                          <a:pt x="21600" y="21487"/>
                        </a:cubicBezTo>
                        <a:cubicBezTo>
                          <a:pt x="21530" y="21487"/>
                          <a:pt x="21530" y="21487"/>
                          <a:pt x="21530" y="21487"/>
                        </a:cubicBezTo>
                        <a:cubicBezTo>
                          <a:pt x="21190" y="21600"/>
                          <a:pt x="20849" y="21600"/>
                          <a:pt x="20430" y="21600"/>
                        </a:cubicBezTo>
                        <a:close/>
                        <a:moveTo>
                          <a:pt x="70" y="20142"/>
                        </a:moveTo>
                        <a:cubicBezTo>
                          <a:pt x="1659" y="20255"/>
                          <a:pt x="14493" y="21487"/>
                          <a:pt x="20430" y="21487"/>
                        </a:cubicBezTo>
                        <a:cubicBezTo>
                          <a:pt x="20849" y="21487"/>
                          <a:pt x="21190" y="21487"/>
                          <a:pt x="21530" y="21487"/>
                        </a:cubicBezTo>
                        <a:cubicBezTo>
                          <a:pt x="21530" y="21260"/>
                          <a:pt x="21530" y="21147"/>
                          <a:pt x="21530" y="21034"/>
                        </a:cubicBezTo>
                        <a:cubicBezTo>
                          <a:pt x="21460" y="20694"/>
                          <a:pt x="21460" y="20255"/>
                          <a:pt x="21530" y="19916"/>
                        </a:cubicBezTo>
                        <a:cubicBezTo>
                          <a:pt x="21530" y="19364"/>
                          <a:pt x="21530" y="18797"/>
                          <a:pt x="21460" y="18684"/>
                        </a:cubicBezTo>
                        <a:cubicBezTo>
                          <a:pt x="21390" y="18571"/>
                          <a:pt x="21329" y="18571"/>
                          <a:pt x="21329" y="18458"/>
                        </a:cubicBezTo>
                        <a:cubicBezTo>
                          <a:pt x="21190" y="18344"/>
                          <a:pt x="21050" y="18231"/>
                          <a:pt x="21050" y="17906"/>
                        </a:cubicBezTo>
                        <a:cubicBezTo>
                          <a:pt x="21050" y="17566"/>
                          <a:pt x="20980" y="17113"/>
                          <a:pt x="20919" y="16561"/>
                        </a:cubicBezTo>
                        <a:cubicBezTo>
                          <a:pt x="20849" y="15882"/>
                          <a:pt x="20779" y="15216"/>
                          <a:pt x="20779" y="14763"/>
                        </a:cubicBezTo>
                        <a:cubicBezTo>
                          <a:pt x="20779" y="14551"/>
                          <a:pt x="20779" y="14325"/>
                          <a:pt x="20709" y="14098"/>
                        </a:cubicBezTo>
                        <a:cubicBezTo>
                          <a:pt x="20709" y="13645"/>
                          <a:pt x="20640" y="13320"/>
                          <a:pt x="20709" y="12640"/>
                        </a:cubicBezTo>
                        <a:cubicBezTo>
                          <a:pt x="20779" y="11748"/>
                          <a:pt x="20849" y="10517"/>
                          <a:pt x="20709" y="10064"/>
                        </a:cubicBezTo>
                        <a:cubicBezTo>
                          <a:pt x="20570" y="9625"/>
                          <a:pt x="20159" y="7828"/>
                          <a:pt x="19950" y="6596"/>
                        </a:cubicBezTo>
                        <a:cubicBezTo>
                          <a:pt x="19601" y="5138"/>
                          <a:pt x="20020" y="3581"/>
                          <a:pt x="20020" y="3468"/>
                        </a:cubicBezTo>
                        <a:cubicBezTo>
                          <a:pt x="20159" y="3128"/>
                          <a:pt x="20090" y="2803"/>
                          <a:pt x="19950" y="2576"/>
                        </a:cubicBezTo>
                        <a:cubicBezTo>
                          <a:pt x="19810" y="2236"/>
                          <a:pt x="19670" y="1458"/>
                          <a:pt x="19670" y="892"/>
                        </a:cubicBezTo>
                        <a:cubicBezTo>
                          <a:pt x="18291" y="1005"/>
                          <a:pt x="16912" y="1005"/>
                          <a:pt x="15462" y="1005"/>
                        </a:cubicBezTo>
                        <a:cubicBezTo>
                          <a:pt x="10905" y="1005"/>
                          <a:pt x="6007" y="665"/>
                          <a:pt x="1039" y="113"/>
                        </a:cubicBezTo>
                        <a:lnTo>
                          <a:pt x="70" y="20142"/>
                        </a:ln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49" name="Shape 3594">
                    <a:extLst>
                      <a:ext uri="{FF2B5EF4-FFF2-40B4-BE49-F238E27FC236}">
                        <a16:creationId xmlns:a16="http://schemas.microsoft.com/office/drawing/2014/main" id="{2E5B53D3-2AED-4107-BA09-98D9A9278E98}"/>
                      </a:ext>
                    </a:extLst>
                  </p:cNvPr>
                  <p:cNvSpPr/>
                  <p:nvPr/>
                </p:nvSpPr>
                <p:spPr>
                  <a:xfrm>
                    <a:off x="5073502" y="1710442"/>
                    <a:ext cx="1836903" cy="1207554"/>
                  </a:xfrm>
                  <a:custGeom>
                    <a:avLst/>
                    <a:gdLst/>
                    <a:ahLst/>
                    <a:cxnLst>
                      <a:cxn ang="0">
                        <a:pos x="wd2" y="hd2"/>
                      </a:cxn>
                      <a:cxn ang="5400000">
                        <a:pos x="wd2" y="hd2"/>
                      </a:cxn>
                      <a:cxn ang="10800000">
                        <a:pos x="wd2" y="hd2"/>
                      </a:cxn>
                      <a:cxn ang="16200000">
                        <a:pos x="wd2" y="hd2"/>
                      </a:cxn>
                    </a:cxnLst>
                    <a:rect l="0" t="0" r="r" b="b"/>
                    <a:pathLst>
                      <a:path w="21534" h="21509" extrusionOk="0">
                        <a:moveTo>
                          <a:pt x="15765" y="18343"/>
                        </a:moveTo>
                        <a:cubicBezTo>
                          <a:pt x="15765" y="18343"/>
                          <a:pt x="16159" y="18643"/>
                          <a:pt x="16225" y="18942"/>
                        </a:cubicBezTo>
                        <a:cubicBezTo>
                          <a:pt x="16290" y="19129"/>
                          <a:pt x="16290" y="19329"/>
                          <a:pt x="16610" y="19329"/>
                        </a:cubicBezTo>
                        <a:cubicBezTo>
                          <a:pt x="16873" y="19429"/>
                          <a:pt x="17004" y="19628"/>
                          <a:pt x="17070" y="19728"/>
                        </a:cubicBezTo>
                        <a:cubicBezTo>
                          <a:pt x="17127" y="19928"/>
                          <a:pt x="17127" y="19828"/>
                          <a:pt x="17324" y="19529"/>
                        </a:cubicBezTo>
                        <a:cubicBezTo>
                          <a:pt x="17456" y="19229"/>
                          <a:pt x="17456" y="19042"/>
                          <a:pt x="17653" y="19129"/>
                        </a:cubicBezTo>
                        <a:cubicBezTo>
                          <a:pt x="17907" y="19129"/>
                          <a:pt x="18949" y="18942"/>
                          <a:pt x="19138" y="19229"/>
                        </a:cubicBezTo>
                        <a:cubicBezTo>
                          <a:pt x="19269" y="19429"/>
                          <a:pt x="19204" y="19628"/>
                          <a:pt x="19466" y="19628"/>
                        </a:cubicBezTo>
                        <a:cubicBezTo>
                          <a:pt x="19729" y="19628"/>
                          <a:pt x="20246" y="19928"/>
                          <a:pt x="20377" y="20215"/>
                        </a:cubicBezTo>
                        <a:cubicBezTo>
                          <a:pt x="20500" y="20514"/>
                          <a:pt x="20763" y="20814"/>
                          <a:pt x="20829" y="20814"/>
                        </a:cubicBezTo>
                        <a:cubicBezTo>
                          <a:pt x="20894" y="20814"/>
                          <a:pt x="21017" y="21600"/>
                          <a:pt x="21337" y="21500"/>
                        </a:cubicBezTo>
                        <a:cubicBezTo>
                          <a:pt x="21403" y="21500"/>
                          <a:pt x="21469" y="21500"/>
                          <a:pt x="21534" y="21500"/>
                        </a:cubicBezTo>
                        <a:cubicBezTo>
                          <a:pt x="21469" y="21301"/>
                          <a:pt x="21403" y="21014"/>
                          <a:pt x="21337" y="20614"/>
                        </a:cubicBezTo>
                        <a:cubicBezTo>
                          <a:pt x="21083" y="19928"/>
                          <a:pt x="20697" y="20128"/>
                          <a:pt x="20894" y="19529"/>
                        </a:cubicBezTo>
                        <a:cubicBezTo>
                          <a:pt x="21017" y="19042"/>
                          <a:pt x="21272" y="19229"/>
                          <a:pt x="21337" y="18543"/>
                        </a:cubicBezTo>
                        <a:cubicBezTo>
                          <a:pt x="21403" y="17956"/>
                          <a:pt x="21337" y="17956"/>
                          <a:pt x="21469" y="17657"/>
                        </a:cubicBezTo>
                        <a:cubicBezTo>
                          <a:pt x="21600" y="17357"/>
                          <a:pt x="21469" y="17258"/>
                          <a:pt x="21206" y="17058"/>
                        </a:cubicBezTo>
                        <a:cubicBezTo>
                          <a:pt x="21017" y="16871"/>
                          <a:pt x="20829" y="16671"/>
                          <a:pt x="21083" y="16471"/>
                        </a:cubicBezTo>
                        <a:cubicBezTo>
                          <a:pt x="21337" y="16272"/>
                          <a:pt x="20952" y="15785"/>
                          <a:pt x="21083" y="15486"/>
                        </a:cubicBezTo>
                        <a:cubicBezTo>
                          <a:pt x="21206" y="15186"/>
                          <a:pt x="21403" y="15286"/>
                          <a:pt x="21403" y="15286"/>
                        </a:cubicBezTo>
                        <a:cubicBezTo>
                          <a:pt x="21403" y="4629"/>
                          <a:pt x="21403" y="4629"/>
                          <a:pt x="21403" y="4629"/>
                        </a:cubicBezTo>
                        <a:cubicBezTo>
                          <a:pt x="21403" y="4629"/>
                          <a:pt x="21149" y="4442"/>
                          <a:pt x="20952" y="4442"/>
                        </a:cubicBezTo>
                        <a:cubicBezTo>
                          <a:pt x="20763" y="4442"/>
                          <a:pt x="20566" y="4330"/>
                          <a:pt x="20566" y="3943"/>
                        </a:cubicBezTo>
                        <a:cubicBezTo>
                          <a:pt x="20566" y="3444"/>
                          <a:pt x="20500" y="3444"/>
                          <a:pt x="20377" y="3257"/>
                        </a:cubicBezTo>
                        <a:cubicBezTo>
                          <a:pt x="20246" y="3057"/>
                          <a:pt x="20312" y="2658"/>
                          <a:pt x="20566" y="2458"/>
                        </a:cubicBezTo>
                        <a:cubicBezTo>
                          <a:pt x="20763" y="2371"/>
                          <a:pt x="20952" y="1672"/>
                          <a:pt x="21017" y="1185"/>
                        </a:cubicBezTo>
                        <a:cubicBezTo>
                          <a:pt x="15962" y="1373"/>
                          <a:pt x="2602" y="200"/>
                          <a:pt x="780" y="0"/>
                        </a:cubicBezTo>
                        <a:cubicBezTo>
                          <a:pt x="525" y="5428"/>
                          <a:pt x="525" y="5428"/>
                          <a:pt x="525" y="5428"/>
                        </a:cubicBezTo>
                        <a:cubicBezTo>
                          <a:pt x="0" y="17158"/>
                          <a:pt x="0" y="17158"/>
                          <a:pt x="0" y="17158"/>
                        </a:cubicBezTo>
                        <a:cubicBezTo>
                          <a:pt x="1822" y="17357"/>
                          <a:pt x="12655" y="18543"/>
                          <a:pt x="15765" y="18343"/>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50" name="Shape 3595">
                    <a:extLst>
                      <a:ext uri="{FF2B5EF4-FFF2-40B4-BE49-F238E27FC236}">
                        <a16:creationId xmlns:a16="http://schemas.microsoft.com/office/drawing/2014/main" id="{C5787540-8DFE-45BA-A59C-9C318CF89402}"/>
                      </a:ext>
                    </a:extLst>
                  </p:cNvPr>
                  <p:cNvSpPr/>
                  <p:nvPr/>
                </p:nvSpPr>
                <p:spPr>
                  <a:xfrm>
                    <a:off x="5073502" y="1710442"/>
                    <a:ext cx="1842503" cy="1212667"/>
                  </a:xfrm>
                  <a:custGeom>
                    <a:avLst/>
                    <a:gdLst/>
                    <a:ahLst/>
                    <a:cxnLst>
                      <a:cxn ang="0">
                        <a:pos x="wd2" y="hd2"/>
                      </a:cxn>
                      <a:cxn ang="5400000">
                        <a:pos x="wd2" y="hd2"/>
                      </a:cxn>
                      <a:cxn ang="10800000">
                        <a:pos x="wd2" y="hd2"/>
                      </a:cxn>
                      <a:cxn ang="16200000">
                        <a:pos x="wd2" y="hd2"/>
                      </a:cxn>
                    </a:cxnLst>
                    <a:rect l="0" t="0" r="r" b="b"/>
                    <a:pathLst>
                      <a:path w="21600" h="21600" extrusionOk="0">
                        <a:moveTo>
                          <a:pt x="21272" y="21600"/>
                        </a:moveTo>
                        <a:cubicBezTo>
                          <a:pt x="21083" y="21600"/>
                          <a:pt x="20952" y="21201"/>
                          <a:pt x="20894" y="21014"/>
                        </a:cubicBezTo>
                        <a:cubicBezTo>
                          <a:pt x="20894" y="20914"/>
                          <a:pt x="20829" y="20814"/>
                          <a:pt x="20829" y="20814"/>
                        </a:cubicBezTo>
                        <a:cubicBezTo>
                          <a:pt x="20763" y="20814"/>
                          <a:pt x="20500" y="20514"/>
                          <a:pt x="20377" y="20215"/>
                        </a:cubicBezTo>
                        <a:cubicBezTo>
                          <a:pt x="20246" y="19928"/>
                          <a:pt x="19729" y="19728"/>
                          <a:pt x="19466" y="19728"/>
                        </a:cubicBezTo>
                        <a:cubicBezTo>
                          <a:pt x="19269" y="19728"/>
                          <a:pt x="19269" y="19628"/>
                          <a:pt x="19204" y="19429"/>
                        </a:cubicBezTo>
                        <a:cubicBezTo>
                          <a:pt x="19138" y="19429"/>
                          <a:pt x="19138" y="19329"/>
                          <a:pt x="19072" y="19229"/>
                        </a:cubicBezTo>
                        <a:cubicBezTo>
                          <a:pt x="19072" y="19229"/>
                          <a:pt x="18949" y="19129"/>
                          <a:pt x="18555" y="19129"/>
                        </a:cubicBezTo>
                        <a:cubicBezTo>
                          <a:pt x="18424" y="19129"/>
                          <a:pt x="18235" y="19129"/>
                          <a:pt x="18104" y="19129"/>
                        </a:cubicBezTo>
                        <a:cubicBezTo>
                          <a:pt x="17907" y="19129"/>
                          <a:pt x="17710" y="19129"/>
                          <a:pt x="17653" y="19129"/>
                        </a:cubicBezTo>
                        <a:cubicBezTo>
                          <a:pt x="17521" y="19129"/>
                          <a:pt x="17456" y="19229"/>
                          <a:pt x="17390" y="19429"/>
                        </a:cubicBezTo>
                        <a:lnTo>
                          <a:pt x="17324" y="19529"/>
                        </a:lnTo>
                        <a:cubicBezTo>
                          <a:pt x="17193" y="19828"/>
                          <a:pt x="17193" y="19928"/>
                          <a:pt x="17127" y="19928"/>
                        </a:cubicBezTo>
                        <a:cubicBezTo>
                          <a:pt x="17070" y="19928"/>
                          <a:pt x="17070" y="19828"/>
                          <a:pt x="17070" y="19828"/>
                        </a:cubicBezTo>
                        <a:cubicBezTo>
                          <a:pt x="17070" y="19828"/>
                          <a:pt x="17004" y="19828"/>
                          <a:pt x="17004" y="19728"/>
                        </a:cubicBezTo>
                        <a:cubicBezTo>
                          <a:pt x="16939" y="19628"/>
                          <a:pt x="16807" y="19429"/>
                          <a:pt x="16545" y="19429"/>
                        </a:cubicBezTo>
                        <a:cubicBezTo>
                          <a:pt x="16290" y="19329"/>
                          <a:pt x="16225" y="19229"/>
                          <a:pt x="16225" y="19042"/>
                        </a:cubicBezTo>
                        <a:cubicBezTo>
                          <a:pt x="16159" y="18942"/>
                          <a:pt x="16159" y="18942"/>
                          <a:pt x="16159" y="18942"/>
                        </a:cubicBezTo>
                        <a:cubicBezTo>
                          <a:pt x="16093" y="18742"/>
                          <a:pt x="15765" y="18443"/>
                          <a:pt x="15699" y="18343"/>
                        </a:cubicBezTo>
                        <a:cubicBezTo>
                          <a:pt x="15511" y="18343"/>
                          <a:pt x="15182" y="18343"/>
                          <a:pt x="14797" y="18343"/>
                        </a:cubicBezTo>
                        <a:cubicBezTo>
                          <a:pt x="10898" y="18343"/>
                          <a:pt x="1822" y="17357"/>
                          <a:pt x="0" y="17158"/>
                        </a:cubicBezTo>
                        <a:cubicBezTo>
                          <a:pt x="525" y="5428"/>
                          <a:pt x="525" y="5428"/>
                          <a:pt x="525" y="5428"/>
                        </a:cubicBezTo>
                        <a:cubicBezTo>
                          <a:pt x="780" y="0"/>
                          <a:pt x="780" y="0"/>
                          <a:pt x="780" y="0"/>
                        </a:cubicBezTo>
                        <a:cubicBezTo>
                          <a:pt x="2208" y="100"/>
                          <a:pt x="14337" y="1185"/>
                          <a:pt x="19983" y="1185"/>
                        </a:cubicBezTo>
                        <a:cubicBezTo>
                          <a:pt x="20377" y="1185"/>
                          <a:pt x="20697" y="1185"/>
                          <a:pt x="21017" y="1185"/>
                        </a:cubicBezTo>
                        <a:cubicBezTo>
                          <a:pt x="21083" y="1185"/>
                          <a:pt x="21083" y="1185"/>
                          <a:pt x="21083" y="1185"/>
                        </a:cubicBezTo>
                        <a:cubicBezTo>
                          <a:pt x="20952" y="1772"/>
                          <a:pt x="20763" y="2371"/>
                          <a:pt x="20566" y="2558"/>
                        </a:cubicBezTo>
                        <a:cubicBezTo>
                          <a:pt x="20443" y="2658"/>
                          <a:pt x="20377" y="2758"/>
                          <a:pt x="20377" y="2957"/>
                        </a:cubicBezTo>
                        <a:cubicBezTo>
                          <a:pt x="20312" y="3057"/>
                          <a:pt x="20377" y="3157"/>
                          <a:pt x="20377" y="3257"/>
                        </a:cubicBezTo>
                        <a:cubicBezTo>
                          <a:pt x="20443" y="3357"/>
                          <a:pt x="20443" y="3357"/>
                          <a:pt x="20500" y="3357"/>
                        </a:cubicBezTo>
                        <a:cubicBezTo>
                          <a:pt x="20566" y="3444"/>
                          <a:pt x="20632" y="3544"/>
                          <a:pt x="20632" y="3943"/>
                        </a:cubicBezTo>
                        <a:cubicBezTo>
                          <a:pt x="20632" y="4330"/>
                          <a:pt x="20763" y="4330"/>
                          <a:pt x="20952" y="4330"/>
                        </a:cubicBezTo>
                        <a:cubicBezTo>
                          <a:pt x="21149" y="4330"/>
                          <a:pt x="21403" y="4629"/>
                          <a:pt x="21403" y="4629"/>
                        </a:cubicBezTo>
                        <a:cubicBezTo>
                          <a:pt x="21403" y="15386"/>
                          <a:pt x="21403" y="15386"/>
                          <a:pt x="21403" y="15386"/>
                        </a:cubicBezTo>
                        <a:cubicBezTo>
                          <a:pt x="21337" y="15286"/>
                          <a:pt x="21337" y="15286"/>
                          <a:pt x="21337" y="15286"/>
                        </a:cubicBezTo>
                        <a:cubicBezTo>
                          <a:pt x="21272" y="15286"/>
                          <a:pt x="21206" y="15386"/>
                          <a:pt x="21149" y="15486"/>
                        </a:cubicBezTo>
                        <a:cubicBezTo>
                          <a:pt x="21083" y="15685"/>
                          <a:pt x="21083" y="15785"/>
                          <a:pt x="21149" y="15972"/>
                        </a:cubicBezTo>
                        <a:cubicBezTo>
                          <a:pt x="21206" y="16172"/>
                          <a:pt x="21206" y="16372"/>
                          <a:pt x="21083" y="16571"/>
                        </a:cubicBezTo>
                        <a:cubicBezTo>
                          <a:pt x="21017" y="16571"/>
                          <a:pt x="21017" y="16671"/>
                          <a:pt x="21017" y="16671"/>
                        </a:cubicBezTo>
                        <a:cubicBezTo>
                          <a:pt x="21017" y="16771"/>
                          <a:pt x="21083" y="16871"/>
                          <a:pt x="21206" y="16971"/>
                        </a:cubicBezTo>
                        <a:cubicBezTo>
                          <a:pt x="21206" y="16971"/>
                          <a:pt x="21206" y="17058"/>
                          <a:pt x="21272" y="17058"/>
                        </a:cubicBezTo>
                        <a:cubicBezTo>
                          <a:pt x="21403" y="17258"/>
                          <a:pt x="21534" y="17258"/>
                          <a:pt x="21534" y="17457"/>
                        </a:cubicBezTo>
                        <a:cubicBezTo>
                          <a:pt x="21534" y="17557"/>
                          <a:pt x="21534" y="17557"/>
                          <a:pt x="21469" y="17657"/>
                        </a:cubicBezTo>
                        <a:cubicBezTo>
                          <a:pt x="21403" y="17856"/>
                          <a:pt x="21403" y="17856"/>
                          <a:pt x="21403" y="18044"/>
                        </a:cubicBezTo>
                        <a:cubicBezTo>
                          <a:pt x="21403" y="18144"/>
                          <a:pt x="21403" y="18243"/>
                          <a:pt x="21403" y="18543"/>
                        </a:cubicBezTo>
                        <a:cubicBezTo>
                          <a:pt x="21337" y="18942"/>
                          <a:pt x="21206" y="19042"/>
                          <a:pt x="21149" y="19129"/>
                        </a:cubicBezTo>
                        <a:cubicBezTo>
                          <a:pt x="21017" y="19229"/>
                          <a:pt x="20952" y="19329"/>
                          <a:pt x="20894" y="19628"/>
                        </a:cubicBezTo>
                        <a:cubicBezTo>
                          <a:pt x="20829" y="19828"/>
                          <a:pt x="20894" y="19928"/>
                          <a:pt x="21017" y="20015"/>
                        </a:cubicBezTo>
                        <a:cubicBezTo>
                          <a:pt x="21083" y="20128"/>
                          <a:pt x="21206" y="20215"/>
                          <a:pt x="21337" y="20514"/>
                        </a:cubicBezTo>
                        <a:cubicBezTo>
                          <a:pt x="21469" y="20914"/>
                          <a:pt x="21534" y="21201"/>
                          <a:pt x="21600" y="21500"/>
                        </a:cubicBezTo>
                        <a:cubicBezTo>
                          <a:pt x="21600" y="21600"/>
                          <a:pt x="21600" y="21600"/>
                          <a:pt x="21600" y="21600"/>
                        </a:cubicBezTo>
                        <a:cubicBezTo>
                          <a:pt x="21534" y="21600"/>
                          <a:pt x="21534" y="21600"/>
                          <a:pt x="21534" y="21600"/>
                        </a:cubicBezTo>
                        <a:cubicBezTo>
                          <a:pt x="21469" y="21600"/>
                          <a:pt x="21403" y="21600"/>
                          <a:pt x="21337" y="21600"/>
                        </a:cubicBezTo>
                        <a:cubicBezTo>
                          <a:pt x="21337" y="21600"/>
                          <a:pt x="21337" y="21600"/>
                          <a:pt x="21272" y="21600"/>
                        </a:cubicBezTo>
                        <a:close/>
                        <a:moveTo>
                          <a:pt x="18555" y="19042"/>
                        </a:moveTo>
                        <a:cubicBezTo>
                          <a:pt x="18884" y="19042"/>
                          <a:pt x="19072" y="19042"/>
                          <a:pt x="19138" y="19129"/>
                        </a:cubicBezTo>
                        <a:cubicBezTo>
                          <a:pt x="19204" y="19229"/>
                          <a:pt x="19204" y="19329"/>
                          <a:pt x="19204" y="19429"/>
                        </a:cubicBezTo>
                        <a:cubicBezTo>
                          <a:pt x="19269" y="19529"/>
                          <a:pt x="19335" y="19628"/>
                          <a:pt x="19466" y="19628"/>
                        </a:cubicBezTo>
                        <a:cubicBezTo>
                          <a:pt x="19729" y="19628"/>
                          <a:pt x="20246" y="19828"/>
                          <a:pt x="20377" y="20215"/>
                        </a:cubicBezTo>
                        <a:cubicBezTo>
                          <a:pt x="20566" y="20514"/>
                          <a:pt x="20763" y="20714"/>
                          <a:pt x="20829" y="20714"/>
                        </a:cubicBezTo>
                        <a:cubicBezTo>
                          <a:pt x="20894" y="20714"/>
                          <a:pt x="20886" y="20814"/>
                          <a:pt x="20952" y="20914"/>
                        </a:cubicBezTo>
                        <a:cubicBezTo>
                          <a:pt x="21017" y="21201"/>
                          <a:pt x="21149" y="21500"/>
                          <a:pt x="21272" y="21500"/>
                        </a:cubicBezTo>
                        <a:cubicBezTo>
                          <a:pt x="21337" y="21500"/>
                          <a:pt x="21337" y="21500"/>
                          <a:pt x="21337" y="21500"/>
                        </a:cubicBezTo>
                        <a:cubicBezTo>
                          <a:pt x="21403" y="21500"/>
                          <a:pt x="21469" y="21500"/>
                          <a:pt x="21534" y="21500"/>
                        </a:cubicBezTo>
                        <a:cubicBezTo>
                          <a:pt x="21469" y="21201"/>
                          <a:pt x="21403" y="20914"/>
                          <a:pt x="21272" y="20614"/>
                        </a:cubicBezTo>
                        <a:cubicBezTo>
                          <a:pt x="21206" y="20315"/>
                          <a:pt x="21083" y="20128"/>
                          <a:pt x="20952" y="20015"/>
                        </a:cubicBezTo>
                        <a:cubicBezTo>
                          <a:pt x="20829" y="19928"/>
                          <a:pt x="20763" y="19828"/>
                          <a:pt x="20829" y="19529"/>
                        </a:cubicBezTo>
                        <a:cubicBezTo>
                          <a:pt x="20894" y="19329"/>
                          <a:pt x="21017" y="19229"/>
                          <a:pt x="21083" y="19129"/>
                        </a:cubicBezTo>
                        <a:cubicBezTo>
                          <a:pt x="21206" y="18942"/>
                          <a:pt x="21272" y="18842"/>
                          <a:pt x="21337" y="18543"/>
                        </a:cubicBezTo>
                        <a:cubicBezTo>
                          <a:pt x="21337" y="18243"/>
                          <a:pt x="21337" y="18144"/>
                          <a:pt x="21337" y="18044"/>
                        </a:cubicBezTo>
                        <a:cubicBezTo>
                          <a:pt x="21337" y="17856"/>
                          <a:pt x="21337" y="17757"/>
                          <a:pt x="21403" y="17657"/>
                        </a:cubicBezTo>
                        <a:cubicBezTo>
                          <a:pt x="21469" y="17557"/>
                          <a:pt x="21469" y="17457"/>
                          <a:pt x="21469" y="17457"/>
                        </a:cubicBezTo>
                        <a:cubicBezTo>
                          <a:pt x="21469" y="17357"/>
                          <a:pt x="21403" y="17258"/>
                          <a:pt x="21272" y="17158"/>
                        </a:cubicBezTo>
                        <a:cubicBezTo>
                          <a:pt x="21206" y="17158"/>
                          <a:pt x="21206" y="17158"/>
                          <a:pt x="21206" y="17158"/>
                        </a:cubicBezTo>
                        <a:cubicBezTo>
                          <a:pt x="21206" y="17058"/>
                          <a:pt x="21206" y="17058"/>
                          <a:pt x="21149" y="17058"/>
                        </a:cubicBezTo>
                        <a:cubicBezTo>
                          <a:pt x="21017" y="16971"/>
                          <a:pt x="20952" y="16871"/>
                          <a:pt x="20952" y="16671"/>
                        </a:cubicBezTo>
                        <a:cubicBezTo>
                          <a:pt x="20952" y="16571"/>
                          <a:pt x="20952" y="16571"/>
                          <a:pt x="21083" y="16471"/>
                        </a:cubicBezTo>
                        <a:cubicBezTo>
                          <a:pt x="21149" y="16372"/>
                          <a:pt x="21149" y="16272"/>
                          <a:pt x="21083" y="15972"/>
                        </a:cubicBezTo>
                        <a:cubicBezTo>
                          <a:pt x="21017" y="15785"/>
                          <a:pt x="21017" y="15585"/>
                          <a:pt x="21083" y="15486"/>
                        </a:cubicBezTo>
                        <a:cubicBezTo>
                          <a:pt x="21206" y="15186"/>
                          <a:pt x="21272" y="15186"/>
                          <a:pt x="21337" y="15186"/>
                        </a:cubicBezTo>
                        <a:cubicBezTo>
                          <a:pt x="21337" y="4629"/>
                          <a:pt x="21337" y="4629"/>
                          <a:pt x="21337" y="4629"/>
                        </a:cubicBezTo>
                        <a:cubicBezTo>
                          <a:pt x="21272" y="4629"/>
                          <a:pt x="21083" y="4442"/>
                          <a:pt x="20952" y="4442"/>
                        </a:cubicBezTo>
                        <a:cubicBezTo>
                          <a:pt x="20763" y="4442"/>
                          <a:pt x="20566" y="4330"/>
                          <a:pt x="20566" y="3943"/>
                        </a:cubicBezTo>
                        <a:cubicBezTo>
                          <a:pt x="20566" y="3644"/>
                          <a:pt x="20500" y="3544"/>
                          <a:pt x="20443" y="3444"/>
                        </a:cubicBezTo>
                        <a:lnTo>
                          <a:pt x="20377" y="3357"/>
                        </a:lnTo>
                        <a:cubicBezTo>
                          <a:pt x="20312" y="3157"/>
                          <a:pt x="20312" y="3057"/>
                          <a:pt x="20312" y="2858"/>
                        </a:cubicBezTo>
                        <a:cubicBezTo>
                          <a:pt x="20312" y="2758"/>
                          <a:pt x="20443" y="2558"/>
                          <a:pt x="20500" y="2458"/>
                        </a:cubicBezTo>
                        <a:cubicBezTo>
                          <a:pt x="20697" y="2271"/>
                          <a:pt x="20894" y="1772"/>
                          <a:pt x="21017" y="1185"/>
                        </a:cubicBezTo>
                        <a:cubicBezTo>
                          <a:pt x="20697" y="1285"/>
                          <a:pt x="20377" y="1285"/>
                          <a:pt x="19983" y="1285"/>
                        </a:cubicBezTo>
                        <a:cubicBezTo>
                          <a:pt x="14403" y="1285"/>
                          <a:pt x="2339" y="200"/>
                          <a:pt x="845" y="100"/>
                        </a:cubicBezTo>
                        <a:cubicBezTo>
                          <a:pt x="583" y="5428"/>
                          <a:pt x="583" y="5428"/>
                          <a:pt x="583" y="5428"/>
                        </a:cubicBezTo>
                        <a:cubicBezTo>
                          <a:pt x="66" y="17058"/>
                          <a:pt x="66" y="17058"/>
                          <a:pt x="66" y="17058"/>
                        </a:cubicBezTo>
                        <a:cubicBezTo>
                          <a:pt x="1879" y="17258"/>
                          <a:pt x="10898" y="18243"/>
                          <a:pt x="14797" y="18243"/>
                        </a:cubicBezTo>
                        <a:cubicBezTo>
                          <a:pt x="15182" y="18243"/>
                          <a:pt x="15511" y="18243"/>
                          <a:pt x="15765" y="18243"/>
                        </a:cubicBezTo>
                        <a:cubicBezTo>
                          <a:pt x="15765" y="18243"/>
                          <a:pt x="16159" y="18643"/>
                          <a:pt x="16225" y="18942"/>
                        </a:cubicBezTo>
                        <a:cubicBezTo>
                          <a:pt x="16290" y="19129"/>
                          <a:pt x="16348" y="19229"/>
                          <a:pt x="16610" y="19329"/>
                        </a:cubicBezTo>
                        <a:cubicBezTo>
                          <a:pt x="16873" y="19329"/>
                          <a:pt x="17004" y="19529"/>
                          <a:pt x="17070" y="19728"/>
                        </a:cubicBezTo>
                        <a:lnTo>
                          <a:pt x="17127" y="19828"/>
                        </a:lnTo>
                        <a:cubicBezTo>
                          <a:pt x="17127" y="19828"/>
                          <a:pt x="17193" y="19628"/>
                          <a:pt x="17259" y="19529"/>
                        </a:cubicBezTo>
                        <a:cubicBezTo>
                          <a:pt x="17324" y="19429"/>
                          <a:pt x="17324" y="19429"/>
                          <a:pt x="17324" y="19329"/>
                        </a:cubicBezTo>
                        <a:cubicBezTo>
                          <a:pt x="17456" y="19129"/>
                          <a:pt x="17456" y="19042"/>
                          <a:pt x="17653" y="19042"/>
                        </a:cubicBezTo>
                        <a:cubicBezTo>
                          <a:pt x="17710" y="19042"/>
                          <a:pt x="17907" y="19042"/>
                          <a:pt x="18038" y="19042"/>
                        </a:cubicBezTo>
                        <a:cubicBezTo>
                          <a:pt x="18235" y="19042"/>
                          <a:pt x="18424" y="19042"/>
                          <a:pt x="18555" y="19042"/>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51" name="Shape 3596">
                    <a:extLst>
                      <a:ext uri="{FF2B5EF4-FFF2-40B4-BE49-F238E27FC236}">
                        <a16:creationId xmlns:a16="http://schemas.microsoft.com/office/drawing/2014/main" id="{141E5532-971C-4B91-856D-A018A3BBDF1F}"/>
                      </a:ext>
                    </a:extLst>
                  </p:cNvPr>
                  <p:cNvSpPr/>
                  <p:nvPr/>
                </p:nvSpPr>
                <p:spPr>
                  <a:xfrm>
                    <a:off x="5030279" y="2673725"/>
                    <a:ext cx="2169771" cy="1065929"/>
                  </a:xfrm>
                  <a:custGeom>
                    <a:avLst/>
                    <a:gdLst/>
                    <a:ahLst/>
                    <a:cxnLst>
                      <a:cxn ang="0">
                        <a:pos x="wd2" y="hd2"/>
                      </a:cxn>
                      <a:cxn ang="5400000">
                        <a:pos x="wd2" y="hd2"/>
                      </a:cxn>
                      <a:cxn ang="10800000">
                        <a:pos x="wd2" y="hd2"/>
                      </a:cxn>
                      <a:cxn ang="16200000">
                        <a:pos x="wd2" y="hd2"/>
                      </a:cxn>
                    </a:cxnLst>
                    <a:rect l="0" t="0" r="r" b="b"/>
                    <a:pathLst>
                      <a:path w="21600" h="21199" extrusionOk="0">
                        <a:moveTo>
                          <a:pt x="21600" y="21043"/>
                        </a:moveTo>
                        <a:cubicBezTo>
                          <a:pt x="21544" y="20931"/>
                          <a:pt x="21488" y="20931"/>
                          <a:pt x="21488" y="20820"/>
                        </a:cubicBezTo>
                        <a:cubicBezTo>
                          <a:pt x="21377" y="20708"/>
                          <a:pt x="21161" y="20820"/>
                          <a:pt x="21161" y="20388"/>
                        </a:cubicBezTo>
                        <a:cubicBezTo>
                          <a:pt x="21161" y="19942"/>
                          <a:pt x="21328" y="19719"/>
                          <a:pt x="21105" y="19287"/>
                        </a:cubicBezTo>
                        <a:cubicBezTo>
                          <a:pt x="20826" y="18841"/>
                          <a:pt x="20610" y="18618"/>
                          <a:pt x="20554" y="18186"/>
                        </a:cubicBezTo>
                        <a:cubicBezTo>
                          <a:pt x="20498" y="17628"/>
                          <a:pt x="20666" y="18074"/>
                          <a:pt x="20498" y="17628"/>
                        </a:cubicBezTo>
                        <a:cubicBezTo>
                          <a:pt x="20387" y="17294"/>
                          <a:pt x="20443" y="16639"/>
                          <a:pt x="20331" y="16639"/>
                        </a:cubicBezTo>
                        <a:cubicBezTo>
                          <a:pt x="20219" y="16639"/>
                          <a:pt x="20115" y="16862"/>
                          <a:pt x="20115" y="16527"/>
                        </a:cubicBezTo>
                        <a:cubicBezTo>
                          <a:pt x="20115" y="16193"/>
                          <a:pt x="20443" y="15092"/>
                          <a:pt x="20219" y="14549"/>
                        </a:cubicBezTo>
                        <a:cubicBezTo>
                          <a:pt x="20059" y="14103"/>
                          <a:pt x="20003" y="14103"/>
                          <a:pt x="20115" y="13768"/>
                        </a:cubicBezTo>
                        <a:cubicBezTo>
                          <a:pt x="20219" y="13448"/>
                          <a:pt x="20219" y="13002"/>
                          <a:pt x="20115" y="12890"/>
                        </a:cubicBezTo>
                        <a:cubicBezTo>
                          <a:pt x="20059" y="12779"/>
                          <a:pt x="20059" y="12570"/>
                          <a:pt x="20059" y="12235"/>
                        </a:cubicBezTo>
                        <a:cubicBezTo>
                          <a:pt x="20115" y="12012"/>
                          <a:pt x="19892" y="12124"/>
                          <a:pt x="19892" y="11789"/>
                        </a:cubicBezTo>
                        <a:cubicBezTo>
                          <a:pt x="19948" y="11566"/>
                          <a:pt x="19892" y="11246"/>
                          <a:pt x="19892" y="11246"/>
                        </a:cubicBezTo>
                        <a:cubicBezTo>
                          <a:pt x="19892" y="11246"/>
                          <a:pt x="19836" y="10800"/>
                          <a:pt x="19669" y="10911"/>
                        </a:cubicBezTo>
                        <a:cubicBezTo>
                          <a:pt x="19564" y="10911"/>
                          <a:pt x="19564" y="10911"/>
                          <a:pt x="19564" y="10689"/>
                        </a:cubicBezTo>
                        <a:cubicBezTo>
                          <a:pt x="19564" y="10368"/>
                          <a:pt x="19613" y="9044"/>
                          <a:pt x="19453" y="8598"/>
                        </a:cubicBezTo>
                        <a:cubicBezTo>
                          <a:pt x="19229" y="8152"/>
                          <a:pt x="19285" y="7720"/>
                          <a:pt x="19174" y="7386"/>
                        </a:cubicBezTo>
                        <a:cubicBezTo>
                          <a:pt x="19006" y="6940"/>
                          <a:pt x="19062" y="6842"/>
                          <a:pt x="18958" y="6396"/>
                        </a:cubicBezTo>
                        <a:cubicBezTo>
                          <a:pt x="18846" y="5950"/>
                          <a:pt x="18902" y="5518"/>
                          <a:pt x="18846" y="5295"/>
                        </a:cubicBezTo>
                        <a:cubicBezTo>
                          <a:pt x="18790" y="5184"/>
                          <a:pt x="18790" y="5073"/>
                          <a:pt x="18734" y="4850"/>
                        </a:cubicBezTo>
                        <a:cubicBezTo>
                          <a:pt x="18679" y="4850"/>
                          <a:pt x="18623" y="4850"/>
                          <a:pt x="18567" y="4850"/>
                        </a:cubicBezTo>
                        <a:cubicBezTo>
                          <a:pt x="18295" y="4961"/>
                          <a:pt x="18191" y="4083"/>
                          <a:pt x="18135" y="4083"/>
                        </a:cubicBezTo>
                        <a:cubicBezTo>
                          <a:pt x="18079" y="4083"/>
                          <a:pt x="17856" y="3749"/>
                          <a:pt x="17751" y="3414"/>
                        </a:cubicBezTo>
                        <a:cubicBezTo>
                          <a:pt x="17640" y="3094"/>
                          <a:pt x="17201" y="2759"/>
                          <a:pt x="16977" y="2759"/>
                        </a:cubicBezTo>
                        <a:cubicBezTo>
                          <a:pt x="16754" y="2759"/>
                          <a:pt x="16810" y="2536"/>
                          <a:pt x="16699" y="2313"/>
                        </a:cubicBezTo>
                        <a:cubicBezTo>
                          <a:pt x="16538" y="1993"/>
                          <a:pt x="15653" y="2202"/>
                          <a:pt x="15437" y="2202"/>
                        </a:cubicBezTo>
                        <a:cubicBezTo>
                          <a:pt x="15269" y="2104"/>
                          <a:pt x="15269" y="2313"/>
                          <a:pt x="15158" y="2648"/>
                        </a:cubicBezTo>
                        <a:cubicBezTo>
                          <a:pt x="14990" y="2982"/>
                          <a:pt x="14990" y="3094"/>
                          <a:pt x="14942" y="2871"/>
                        </a:cubicBezTo>
                        <a:cubicBezTo>
                          <a:pt x="14886" y="2759"/>
                          <a:pt x="14774" y="2536"/>
                          <a:pt x="14551" y="2425"/>
                        </a:cubicBezTo>
                        <a:cubicBezTo>
                          <a:pt x="14279" y="2425"/>
                          <a:pt x="14279" y="2202"/>
                          <a:pt x="14223" y="1993"/>
                        </a:cubicBezTo>
                        <a:cubicBezTo>
                          <a:pt x="14168" y="1658"/>
                          <a:pt x="13833" y="1324"/>
                          <a:pt x="13833" y="1324"/>
                        </a:cubicBezTo>
                        <a:cubicBezTo>
                          <a:pt x="11190" y="1547"/>
                          <a:pt x="1987" y="223"/>
                          <a:pt x="439" y="0"/>
                        </a:cubicBezTo>
                        <a:cubicBezTo>
                          <a:pt x="0" y="13336"/>
                          <a:pt x="0" y="13336"/>
                          <a:pt x="0" y="13336"/>
                        </a:cubicBezTo>
                        <a:cubicBezTo>
                          <a:pt x="1987" y="13671"/>
                          <a:pt x="3584" y="13880"/>
                          <a:pt x="4358" y="13671"/>
                        </a:cubicBezTo>
                        <a:cubicBezTo>
                          <a:pt x="4358" y="13671"/>
                          <a:pt x="4797" y="13448"/>
                          <a:pt x="4853" y="14326"/>
                        </a:cubicBezTo>
                        <a:cubicBezTo>
                          <a:pt x="4908" y="14549"/>
                          <a:pt x="4853" y="16973"/>
                          <a:pt x="4741" y="20388"/>
                        </a:cubicBezTo>
                        <a:cubicBezTo>
                          <a:pt x="6338" y="20499"/>
                          <a:pt x="17249" y="21600"/>
                          <a:pt x="21600" y="21043"/>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52" name="Shape 3597">
                    <a:extLst>
                      <a:ext uri="{FF2B5EF4-FFF2-40B4-BE49-F238E27FC236}">
                        <a16:creationId xmlns:a16="http://schemas.microsoft.com/office/drawing/2014/main" id="{4BF6BC34-E32D-48F8-AC21-EA83D2DE9D62}"/>
                      </a:ext>
                    </a:extLst>
                  </p:cNvPr>
                  <p:cNvSpPr/>
                  <p:nvPr/>
                </p:nvSpPr>
                <p:spPr>
                  <a:xfrm>
                    <a:off x="5024103" y="2667550"/>
                    <a:ext cx="2179036" cy="1073730"/>
                  </a:xfrm>
                  <a:custGeom>
                    <a:avLst/>
                    <a:gdLst/>
                    <a:ahLst/>
                    <a:cxnLst>
                      <a:cxn ang="0">
                        <a:pos x="wd2" y="hd2"/>
                      </a:cxn>
                      <a:cxn ang="5400000">
                        <a:pos x="wd2" y="hd2"/>
                      </a:cxn>
                      <a:cxn ang="10800000">
                        <a:pos x="wd2" y="hd2"/>
                      </a:cxn>
                      <a:cxn ang="16200000">
                        <a:pos x="wd2" y="hd2"/>
                      </a:cxn>
                    </a:cxnLst>
                    <a:rect l="0" t="0" r="r" b="b"/>
                    <a:pathLst>
                      <a:path w="21600" h="21600" extrusionOk="0">
                        <a:moveTo>
                          <a:pt x="18368" y="21600"/>
                        </a:moveTo>
                        <a:cubicBezTo>
                          <a:pt x="13325" y="21600"/>
                          <a:pt x="6146" y="20938"/>
                          <a:pt x="4772" y="20713"/>
                        </a:cubicBezTo>
                        <a:cubicBezTo>
                          <a:pt x="4828" y="16925"/>
                          <a:pt x="4883" y="14813"/>
                          <a:pt x="4883" y="14588"/>
                        </a:cubicBezTo>
                        <a:cubicBezTo>
                          <a:pt x="4828" y="14025"/>
                          <a:pt x="4661" y="13926"/>
                          <a:pt x="4495" y="13926"/>
                        </a:cubicBezTo>
                        <a:cubicBezTo>
                          <a:pt x="4439" y="13926"/>
                          <a:pt x="4391" y="13926"/>
                          <a:pt x="4391" y="13926"/>
                        </a:cubicBezTo>
                        <a:cubicBezTo>
                          <a:pt x="4169" y="14025"/>
                          <a:pt x="3836" y="14025"/>
                          <a:pt x="3454" y="14025"/>
                        </a:cubicBezTo>
                        <a:cubicBezTo>
                          <a:pt x="2691" y="14025"/>
                          <a:pt x="1540" y="13926"/>
                          <a:pt x="55" y="13701"/>
                        </a:cubicBezTo>
                        <a:cubicBezTo>
                          <a:pt x="0" y="13701"/>
                          <a:pt x="0" y="13701"/>
                          <a:pt x="0" y="13701"/>
                        </a:cubicBezTo>
                        <a:cubicBezTo>
                          <a:pt x="0" y="13588"/>
                          <a:pt x="0" y="13588"/>
                          <a:pt x="0" y="13588"/>
                        </a:cubicBezTo>
                        <a:cubicBezTo>
                          <a:pt x="492" y="0"/>
                          <a:pt x="492" y="0"/>
                          <a:pt x="492" y="0"/>
                        </a:cubicBezTo>
                        <a:cubicBezTo>
                          <a:pt x="2032" y="225"/>
                          <a:pt x="9704" y="1338"/>
                          <a:pt x="12999" y="1338"/>
                        </a:cubicBezTo>
                        <a:cubicBezTo>
                          <a:pt x="13325" y="1338"/>
                          <a:pt x="13602" y="1338"/>
                          <a:pt x="13817" y="1338"/>
                        </a:cubicBezTo>
                        <a:cubicBezTo>
                          <a:pt x="13817" y="1338"/>
                          <a:pt x="14150" y="1788"/>
                          <a:pt x="14206" y="2126"/>
                        </a:cubicBezTo>
                        <a:cubicBezTo>
                          <a:pt x="14261" y="2337"/>
                          <a:pt x="14310" y="2450"/>
                          <a:pt x="14532" y="2563"/>
                        </a:cubicBezTo>
                        <a:cubicBezTo>
                          <a:pt x="14754" y="2563"/>
                          <a:pt x="14865" y="2788"/>
                          <a:pt x="14920" y="3013"/>
                        </a:cubicBezTo>
                        <a:lnTo>
                          <a:pt x="14969" y="3126"/>
                        </a:lnTo>
                        <a:cubicBezTo>
                          <a:pt x="14969" y="3126"/>
                          <a:pt x="15024" y="2901"/>
                          <a:pt x="15080" y="2788"/>
                        </a:cubicBezTo>
                        <a:cubicBezTo>
                          <a:pt x="15135" y="2675"/>
                          <a:pt x="15135" y="2675"/>
                          <a:pt x="15135" y="2563"/>
                        </a:cubicBezTo>
                        <a:cubicBezTo>
                          <a:pt x="15246" y="2337"/>
                          <a:pt x="15246" y="2239"/>
                          <a:pt x="15413" y="2239"/>
                        </a:cubicBezTo>
                        <a:cubicBezTo>
                          <a:pt x="15461" y="2239"/>
                          <a:pt x="15628" y="2239"/>
                          <a:pt x="15739" y="2239"/>
                        </a:cubicBezTo>
                        <a:cubicBezTo>
                          <a:pt x="15905" y="2239"/>
                          <a:pt x="16065" y="2239"/>
                          <a:pt x="16176" y="2239"/>
                        </a:cubicBezTo>
                        <a:cubicBezTo>
                          <a:pt x="16453" y="2239"/>
                          <a:pt x="16613" y="2239"/>
                          <a:pt x="16668" y="2337"/>
                        </a:cubicBezTo>
                        <a:cubicBezTo>
                          <a:pt x="16724" y="2450"/>
                          <a:pt x="16724" y="2563"/>
                          <a:pt x="16724" y="2675"/>
                        </a:cubicBezTo>
                        <a:cubicBezTo>
                          <a:pt x="16779" y="2788"/>
                          <a:pt x="16835" y="2901"/>
                          <a:pt x="16946" y="2901"/>
                        </a:cubicBezTo>
                        <a:cubicBezTo>
                          <a:pt x="17168" y="2901"/>
                          <a:pt x="17605" y="3126"/>
                          <a:pt x="17716" y="3562"/>
                        </a:cubicBezTo>
                        <a:cubicBezTo>
                          <a:pt x="17875" y="3900"/>
                          <a:pt x="18042" y="4126"/>
                          <a:pt x="18097" y="4126"/>
                        </a:cubicBezTo>
                        <a:cubicBezTo>
                          <a:pt x="18153" y="4126"/>
                          <a:pt x="18146" y="4238"/>
                          <a:pt x="18201" y="4351"/>
                        </a:cubicBezTo>
                        <a:cubicBezTo>
                          <a:pt x="18257" y="4675"/>
                          <a:pt x="18368" y="5013"/>
                          <a:pt x="18472" y="5013"/>
                        </a:cubicBezTo>
                        <a:cubicBezTo>
                          <a:pt x="18527" y="5013"/>
                          <a:pt x="18527" y="5013"/>
                          <a:pt x="18527" y="5013"/>
                        </a:cubicBezTo>
                        <a:cubicBezTo>
                          <a:pt x="18583" y="5013"/>
                          <a:pt x="18638" y="5013"/>
                          <a:pt x="18694" y="5013"/>
                        </a:cubicBezTo>
                        <a:cubicBezTo>
                          <a:pt x="18749" y="5013"/>
                          <a:pt x="18749" y="5013"/>
                          <a:pt x="18749" y="5013"/>
                        </a:cubicBezTo>
                        <a:cubicBezTo>
                          <a:pt x="18749" y="5125"/>
                          <a:pt x="18749" y="5125"/>
                          <a:pt x="18749" y="5125"/>
                        </a:cubicBezTo>
                        <a:cubicBezTo>
                          <a:pt x="18749" y="5238"/>
                          <a:pt x="18805" y="5351"/>
                          <a:pt x="18805" y="5463"/>
                        </a:cubicBezTo>
                        <a:cubicBezTo>
                          <a:pt x="18860" y="5576"/>
                          <a:pt x="18860" y="5689"/>
                          <a:pt x="18860" y="5900"/>
                        </a:cubicBezTo>
                        <a:cubicBezTo>
                          <a:pt x="18860" y="6013"/>
                          <a:pt x="18860" y="6238"/>
                          <a:pt x="18916" y="6576"/>
                        </a:cubicBezTo>
                        <a:cubicBezTo>
                          <a:pt x="18964" y="6688"/>
                          <a:pt x="18964" y="6801"/>
                          <a:pt x="19020" y="6900"/>
                        </a:cubicBezTo>
                        <a:cubicBezTo>
                          <a:pt x="19020" y="7125"/>
                          <a:pt x="19075" y="7238"/>
                          <a:pt x="19131" y="7463"/>
                        </a:cubicBezTo>
                        <a:cubicBezTo>
                          <a:pt x="19186" y="7688"/>
                          <a:pt x="19242" y="7913"/>
                          <a:pt x="19242" y="8026"/>
                        </a:cubicBezTo>
                        <a:cubicBezTo>
                          <a:pt x="19297" y="8237"/>
                          <a:pt x="19297" y="8463"/>
                          <a:pt x="19408" y="8801"/>
                        </a:cubicBezTo>
                        <a:cubicBezTo>
                          <a:pt x="19568" y="9138"/>
                          <a:pt x="19519" y="10138"/>
                          <a:pt x="19519" y="10687"/>
                        </a:cubicBezTo>
                        <a:cubicBezTo>
                          <a:pt x="19519" y="10800"/>
                          <a:pt x="19519" y="10800"/>
                          <a:pt x="19519" y="10913"/>
                        </a:cubicBezTo>
                        <a:lnTo>
                          <a:pt x="19519" y="11025"/>
                        </a:lnTo>
                        <a:cubicBezTo>
                          <a:pt x="19519" y="11138"/>
                          <a:pt x="19519" y="11138"/>
                          <a:pt x="19568" y="11138"/>
                        </a:cubicBezTo>
                        <a:lnTo>
                          <a:pt x="19623" y="11025"/>
                        </a:lnTo>
                        <a:lnTo>
                          <a:pt x="19679" y="11025"/>
                        </a:lnTo>
                        <a:cubicBezTo>
                          <a:pt x="19790" y="11025"/>
                          <a:pt x="19901" y="11476"/>
                          <a:pt x="19901" y="11476"/>
                        </a:cubicBezTo>
                        <a:cubicBezTo>
                          <a:pt x="19901" y="11476"/>
                          <a:pt x="19901" y="11800"/>
                          <a:pt x="19901" y="12025"/>
                        </a:cubicBezTo>
                        <a:cubicBezTo>
                          <a:pt x="19845" y="12138"/>
                          <a:pt x="19901" y="12138"/>
                          <a:pt x="19956" y="12250"/>
                        </a:cubicBezTo>
                        <a:cubicBezTo>
                          <a:pt x="20012" y="12250"/>
                          <a:pt x="20067" y="12363"/>
                          <a:pt x="20067" y="12476"/>
                        </a:cubicBezTo>
                        <a:cubicBezTo>
                          <a:pt x="20012" y="12814"/>
                          <a:pt x="20012" y="13025"/>
                          <a:pt x="20067" y="13137"/>
                        </a:cubicBezTo>
                        <a:cubicBezTo>
                          <a:pt x="20171" y="13250"/>
                          <a:pt x="20171" y="13701"/>
                          <a:pt x="20067" y="14025"/>
                        </a:cubicBezTo>
                        <a:cubicBezTo>
                          <a:pt x="20012" y="14362"/>
                          <a:pt x="20012" y="14362"/>
                          <a:pt x="20123" y="14588"/>
                        </a:cubicBezTo>
                        <a:cubicBezTo>
                          <a:pt x="20171" y="14700"/>
                          <a:pt x="20171" y="14700"/>
                          <a:pt x="20227" y="14813"/>
                        </a:cubicBezTo>
                        <a:cubicBezTo>
                          <a:pt x="20338" y="15151"/>
                          <a:pt x="20227" y="15813"/>
                          <a:pt x="20171" y="16249"/>
                        </a:cubicBezTo>
                        <a:cubicBezTo>
                          <a:pt x="20123" y="16475"/>
                          <a:pt x="20123" y="16700"/>
                          <a:pt x="20123" y="16813"/>
                        </a:cubicBezTo>
                        <a:cubicBezTo>
                          <a:pt x="20123" y="16925"/>
                          <a:pt x="20123" y="16925"/>
                          <a:pt x="20123" y="16925"/>
                        </a:cubicBezTo>
                        <a:cubicBezTo>
                          <a:pt x="20171" y="16925"/>
                          <a:pt x="20171" y="16925"/>
                          <a:pt x="20171" y="16925"/>
                        </a:cubicBezTo>
                        <a:cubicBezTo>
                          <a:pt x="20227" y="16925"/>
                          <a:pt x="20227" y="16925"/>
                          <a:pt x="20282" y="16925"/>
                        </a:cubicBezTo>
                        <a:cubicBezTo>
                          <a:pt x="20338" y="16925"/>
                          <a:pt x="20393" y="17038"/>
                          <a:pt x="20393" y="17263"/>
                        </a:cubicBezTo>
                        <a:cubicBezTo>
                          <a:pt x="20393" y="17488"/>
                          <a:pt x="20393" y="17700"/>
                          <a:pt x="20504" y="17925"/>
                        </a:cubicBezTo>
                        <a:cubicBezTo>
                          <a:pt x="20560" y="18150"/>
                          <a:pt x="20560" y="18150"/>
                          <a:pt x="20560" y="18150"/>
                        </a:cubicBezTo>
                        <a:cubicBezTo>
                          <a:pt x="20504" y="18263"/>
                          <a:pt x="20504" y="18375"/>
                          <a:pt x="20504" y="18488"/>
                        </a:cubicBezTo>
                        <a:cubicBezTo>
                          <a:pt x="20560" y="18812"/>
                          <a:pt x="20671" y="18925"/>
                          <a:pt x="20830" y="19150"/>
                        </a:cubicBezTo>
                        <a:cubicBezTo>
                          <a:pt x="20886" y="19263"/>
                          <a:pt x="20997" y="19375"/>
                          <a:pt x="21052" y="19601"/>
                        </a:cubicBezTo>
                        <a:cubicBezTo>
                          <a:pt x="21218" y="19938"/>
                          <a:pt x="21218" y="20150"/>
                          <a:pt x="21163" y="20375"/>
                        </a:cubicBezTo>
                        <a:cubicBezTo>
                          <a:pt x="21163" y="20488"/>
                          <a:pt x="21163" y="20600"/>
                          <a:pt x="21163" y="20713"/>
                        </a:cubicBezTo>
                        <a:cubicBezTo>
                          <a:pt x="21163" y="20938"/>
                          <a:pt x="21218" y="21037"/>
                          <a:pt x="21323" y="21037"/>
                        </a:cubicBezTo>
                        <a:cubicBezTo>
                          <a:pt x="21378" y="21037"/>
                          <a:pt x="21434" y="21149"/>
                          <a:pt x="21434" y="21149"/>
                        </a:cubicBezTo>
                        <a:cubicBezTo>
                          <a:pt x="21600" y="21487"/>
                          <a:pt x="21600" y="21487"/>
                          <a:pt x="21600" y="21487"/>
                        </a:cubicBezTo>
                        <a:cubicBezTo>
                          <a:pt x="21545" y="21487"/>
                          <a:pt x="21545" y="21487"/>
                          <a:pt x="21545" y="21487"/>
                        </a:cubicBezTo>
                        <a:cubicBezTo>
                          <a:pt x="20719" y="21487"/>
                          <a:pt x="19679" y="21600"/>
                          <a:pt x="18368" y="21600"/>
                        </a:cubicBezTo>
                        <a:close/>
                        <a:moveTo>
                          <a:pt x="4828" y="20600"/>
                        </a:moveTo>
                        <a:cubicBezTo>
                          <a:pt x="6250" y="20826"/>
                          <a:pt x="13380" y="21487"/>
                          <a:pt x="18368" y="21487"/>
                        </a:cubicBezTo>
                        <a:cubicBezTo>
                          <a:pt x="19623" y="21487"/>
                          <a:pt x="20671" y="21487"/>
                          <a:pt x="21434" y="21375"/>
                        </a:cubicBezTo>
                        <a:cubicBezTo>
                          <a:pt x="21434" y="21262"/>
                          <a:pt x="21434" y="21262"/>
                          <a:pt x="21434" y="21262"/>
                        </a:cubicBezTo>
                        <a:cubicBezTo>
                          <a:pt x="21378" y="21149"/>
                          <a:pt x="21323" y="21149"/>
                          <a:pt x="21323" y="21149"/>
                        </a:cubicBezTo>
                        <a:cubicBezTo>
                          <a:pt x="21218" y="21149"/>
                          <a:pt x="21108" y="21037"/>
                          <a:pt x="21108" y="20713"/>
                        </a:cubicBezTo>
                        <a:cubicBezTo>
                          <a:pt x="21108" y="20600"/>
                          <a:pt x="21108" y="20488"/>
                          <a:pt x="21108" y="20375"/>
                        </a:cubicBezTo>
                        <a:cubicBezTo>
                          <a:pt x="21163" y="20150"/>
                          <a:pt x="21163" y="19938"/>
                          <a:pt x="20997" y="19713"/>
                        </a:cubicBezTo>
                        <a:cubicBezTo>
                          <a:pt x="20941" y="19488"/>
                          <a:pt x="20830" y="19375"/>
                          <a:pt x="20775" y="19263"/>
                        </a:cubicBezTo>
                        <a:cubicBezTo>
                          <a:pt x="20615" y="19037"/>
                          <a:pt x="20504" y="18812"/>
                          <a:pt x="20504" y="18488"/>
                        </a:cubicBezTo>
                        <a:cubicBezTo>
                          <a:pt x="20449" y="18263"/>
                          <a:pt x="20449" y="18150"/>
                          <a:pt x="20504" y="18150"/>
                        </a:cubicBezTo>
                        <a:cubicBezTo>
                          <a:pt x="20504" y="18150"/>
                          <a:pt x="20449" y="18038"/>
                          <a:pt x="20449" y="17925"/>
                        </a:cubicBezTo>
                        <a:cubicBezTo>
                          <a:pt x="20393" y="17812"/>
                          <a:pt x="20338" y="17488"/>
                          <a:pt x="20338" y="17263"/>
                        </a:cubicBezTo>
                        <a:cubicBezTo>
                          <a:pt x="20338" y="17150"/>
                          <a:pt x="20338" y="17038"/>
                          <a:pt x="20282" y="17038"/>
                        </a:cubicBezTo>
                        <a:lnTo>
                          <a:pt x="20227" y="17038"/>
                        </a:lnTo>
                        <a:cubicBezTo>
                          <a:pt x="20171" y="17038"/>
                          <a:pt x="20171" y="17038"/>
                          <a:pt x="20123" y="17038"/>
                        </a:cubicBezTo>
                        <a:cubicBezTo>
                          <a:pt x="20123" y="17038"/>
                          <a:pt x="20123" y="17038"/>
                          <a:pt x="20067" y="17038"/>
                        </a:cubicBezTo>
                        <a:cubicBezTo>
                          <a:pt x="20067" y="16925"/>
                          <a:pt x="20067" y="16925"/>
                          <a:pt x="20067" y="16813"/>
                        </a:cubicBezTo>
                        <a:cubicBezTo>
                          <a:pt x="20067" y="16700"/>
                          <a:pt x="20123" y="16475"/>
                          <a:pt x="20123" y="16249"/>
                        </a:cubicBezTo>
                        <a:cubicBezTo>
                          <a:pt x="20171" y="15813"/>
                          <a:pt x="20282" y="15250"/>
                          <a:pt x="20171" y="14926"/>
                        </a:cubicBezTo>
                        <a:cubicBezTo>
                          <a:pt x="20123" y="14813"/>
                          <a:pt x="20123" y="14700"/>
                          <a:pt x="20123" y="14700"/>
                        </a:cubicBezTo>
                        <a:cubicBezTo>
                          <a:pt x="19956" y="14362"/>
                          <a:pt x="19956" y="14362"/>
                          <a:pt x="20067" y="14025"/>
                        </a:cubicBezTo>
                        <a:cubicBezTo>
                          <a:pt x="20123" y="13701"/>
                          <a:pt x="20123" y="13363"/>
                          <a:pt x="20067" y="13250"/>
                        </a:cubicBezTo>
                        <a:cubicBezTo>
                          <a:pt x="19956" y="13137"/>
                          <a:pt x="19956" y="12814"/>
                          <a:pt x="20012" y="12476"/>
                        </a:cubicBezTo>
                        <a:cubicBezTo>
                          <a:pt x="20012" y="12363"/>
                          <a:pt x="20012" y="12363"/>
                          <a:pt x="19956" y="12363"/>
                        </a:cubicBezTo>
                        <a:cubicBezTo>
                          <a:pt x="19901" y="12250"/>
                          <a:pt x="19790" y="12250"/>
                          <a:pt x="19845" y="12025"/>
                        </a:cubicBezTo>
                        <a:cubicBezTo>
                          <a:pt x="19845" y="11800"/>
                          <a:pt x="19845" y="11476"/>
                          <a:pt x="19845" y="11476"/>
                        </a:cubicBezTo>
                        <a:cubicBezTo>
                          <a:pt x="19790" y="11363"/>
                          <a:pt x="19734" y="11138"/>
                          <a:pt x="19679" y="11138"/>
                        </a:cubicBezTo>
                        <a:lnTo>
                          <a:pt x="19623" y="11138"/>
                        </a:lnTo>
                        <a:cubicBezTo>
                          <a:pt x="19568" y="11138"/>
                          <a:pt x="19568" y="11138"/>
                          <a:pt x="19568" y="11138"/>
                        </a:cubicBezTo>
                        <a:cubicBezTo>
                          <a:pt x="19519" y="11138"/>
                          <a:pt x="19519" y="11138"/>
                          <a:pt x="19457" y="11138"/>
                        </a:cubicBezTo>
                        <a:cubicBezTo>
                          <a:pt x="19457" y="11025"/>
                          <a:pt x="19457" y="10913"/>
                          <a:pt x="19457" y="10913"/>
                        </a:cubicBezTo>
                        <a:cubicBezTo>
                          <a:pt x="19457" y="10800"/>
                          <a:pt x="19457" y="10687"/>
                          <a:pt x="19457" y="10687"/>
                        </a:cubicBezTo>
                        <a:cubicBezTo>
                          <a:pt x="19519" y="10138"/>
                          <a:pt x="19519" y="9251"/>
                          <a:pt x="19353" y="8801"/>
                        </a:cubicBezTo>
                        <a:cubicBezTo>
                          <a:pt x="19242" y="8575"/>
                          <a:pt x="19242" y="8350"/>
                          <a:pt x="19186" y="8026"/>
                        </a:cubicBezTo>
                        <a:cubicBezTo>
                          <a:pt x="19186" y="7913"/>
                          <a:pt x="19186" y="7688"/>
                          <a:pt x="19075" y="7575"/>
                        </a:cubicBezTo>
                        <a:cubicBezTo>
                          <a:pt x="19020" y="7238"/>
                          <a:pt x="18964" y="7125"/>
                          <a:pt x="18964" y="6900"/>
                        </a:cubicBezTo>
                        <a:cubicBezTo>
                          <a:pt x="18916" y="6900"/>
                          <a:pt x="18916" y="6801"/>
                          <a:pt x="18860" y="6576"/>
                        </a:cubicBezTo>
                        <a:cubicBezTo>
                          <a:pt x="18805" y="6350"/>
                          <a:pt x="18805" y="6125"/>
                          <a:pt x="18805" y="5900"/>
                        </a:cubicBezTo>
                        <a:cubicBezTo>
                          <a:pt x="18805" y="5801"/>
                          <a:pt x="18805" y="5576"/>
                          <a:pt x="18749" y="5576"/>
                        </a:cubicBezTo>
                        <a:cubicBezTo>
                          <a:pt x="18749" y="5463"/>
                          <a:pt x="18749" y="5238"/>
                          <a:pt x="18694" y="5125"/>
                        </a:cubicBezTo>
                        <a:cubicBezTo>
                          <a:pt x="18638" y="5125"/>
                          <a:pt x="18583" y="5125"/>
                          <a:pt x="18527" y="5125"/>
                        </a:cubicBezTo>
                        <a:cubicBezTo>
                          <a:pt x="18527" y="5125"/>
                          <a:pt x="18527" y="5125"/>
                          <a:pt x="18472" y="5125"/>
                        </a:cubicBezTo>
                        <a:cubicBezTo>
                          <a:pt x="18312" y="5125"/>
                          <a:pt x="18201" y="4675"/>
                          <a:pt x="18153" y="4464"/>
                        </a:cubicBezTo>
                        <a:cubicBezTo>
                          <a:pt x="18153" y="4351"/>
                          <a:pt x="18097" y="4238"/>
                          <a:pt x="18097" y="4238"/>
                        </a:cubicBezTo>
                        <a:cubicBezTo>
                          <a:pt x="18042" y="4238"/>
                          <a:pt x="17820" y="3900"/>
                          <a:pt x="17716" y="3562"/>
                        </a:cubicBezTo>
                        <a:cubicBezTo>
                          <a:pt x="17605" y="3239"/>
                          <a:pt x="17168" y="3013"/>
                          <a:pt x="16946" y="3013"/>
                        </a:cubicBezTo>
                        <a:cubicBezTo>
                          <a:pt x="16779" y="3013"/>
                          <a:pt x="16779" y="2901"/>
                          <a:pt x="16724" y="2675"/>
                        </a:cubicBezTo>
                        <a:cubicBezTo>
                          <a:pt x="16668" y="2675"/>
                          <a:pt x="16668" y="2563"/>
                          <a:pt x="16613" y="2450"/>
                        </a:cubicBezTo>
                        <a:cubicBezTo>
                          <a:pt x="16613" y="2450"/>
                          <a:pt x="16509" y="2337"/>
                          <a:pt x="16176" y="2337"/>
                        </a:cubicBezTo>
                        <a:cubicBezTo>
                          <a:pt x="16065" y="2337"/>
                          <a:pt x="15905" y="2337"/>
                          <a:pt x="15794" y="2337"/>
                        </a:cubicBezTo>
                        <a:cubicBezTo>
                          <a:pt x="15628" y="2337"/>
                          <a:pt x="15461" y="2337"/>
                          <a:pt x="15413" y="2337"/>
                        </a:cubicBezTo>
                        <a:cubicBezTo>
                          <a:pt x="15302" y="2337"/>
                          <a:pt x="15246" y="2450"/>
                          <a:pt x="15191" y="2675"/>
                        </a:cubicBezTo>
                        <a:lnTo>
                          <a:pt x="15135" y="2788"/>
                        </a:lnTo>
                        <a:cubicBezTo>
                          <a:pt x="15024" y="3126"/>
                          <a:pt x="15024" y="3239"/>
                          <a:pt x="14969" y="3239"/>
                        </a:cubicBezTo>
                        <a:cubicBezTo>
                          <a:pt x="14920" y="3239"/>
                          <a:pt x="14920" y="3126"/>
                          <a:pt x="14920" y="3126"/>
                        </a:cubicBezTo>
                        <a:cubicBezTo>
                          <a:pt x="14920" y="3126"/>
                          <a:pt x="14865" y="3126"/>
                          <a:pt x="14865" y="3013"/>
                        </a:cubicBezTo>
                        <a:cubicBezTo>
                          <a:pt x="14809" y="2901"/>
                          <a:pt x="14698" y="2675"/>
                          <a:pt x="14476" y="2675"/>
                        </a:cubicBezTo>
                        <a:cubicBezTo>
                          <a:pt x="14261" y="2563"/>
                          <a:pt x="14206" y="2450"/>
                          <a:pt x="14206" y="2239"/>
                        </a:cubicBezTo>
                        <a:cubicBezTo>
                          <a:pt x="14150" y="2126"/>
                          <a:pt x="14150" y="2126"/>
                          <a:pt x="14150" y="2126"/>
                        </a:cubicBezTo>
                        <a:cubicBezTo>
                          <a:pt x="14095" y="1901"/>
                          <a:pt x="13817" y="1563"/>
                          <a:pt x="13762" y="1450"/>
                        </a:cubicBezTo>
                        <a:cubicBezTo>
                          <a:pt x="13602" y="1450"/>
                          <a:pt x="13325" y="1450"/>
                          <a:pt x="12999" y="1450"/>
                        </a:cubicBezTo>
                        <a:cubicBezTo>
                          <a:pt x="9704" y="1450"/>
                          <a:pt x="2081" y="338"/>
                          <a:pt x="492" y="113"/>
                        </a:cubicBezTo>
                        <a:cubicBezTo>
                          <a:pt x="55" y="13588"/>
                          <a:pt x="55" y="13588"/>
                          <a:pt x="55" y="13588"/>
                        </a:cubicBezTo>
                        <a:cubicBezTo>
                          <a:pt x="1540" y="13813"/>
                          <a:pt x="2691" y="13926"/>
                          <a:pt x="3454" y="13926"/>
                        </a:cubicBezTo>
                        <a:cubicBezTo>
                          <a:pt x="3836" y="13926"/>
                          <a:pt x="4169" y="13926"/>
                          <a:pt x="4391" y="13813"/>
                        </a:cubicBezTo>
                        <a:cubicBezTo>
                          <a:pt x="4391" y="13813"/>
                          <a:pt x="4439" y="13813"/>
                          <a:pt x="4495" y="13813"/>
                        </a:cubicBezTo>
                        <a:cubicBezTo>
                          <a:pt x="4661" y="13813"/>
                          <a:pt x="4883" y="13926"/>
                          <a:pt x="4939" y="14588"/>
                        </a:cubicBezTo>
                        <a:cubicBezTo>
                          <a:pt x="4939" y="14813"/>
                          <a:pt x="4883" y="16813"/>
                          <a:pt x="4828" y="20600"/>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53" name="Shape 3598">
                    <a:extLst>
                      <a:ext uri="{FF2B5EF4-FFF2-40B4-BE49-F238E27FC236}">
                        <a16:creationId xmlns:a16="http://schemas.microsoft.com/office/drawing/2014/main" id="{9047A5BB-21C6-4E13-8A60-5B3287CC1567}"/>
                      </a:ext>
                    </a:extLst>
                  </p:cNvPr>
                  <p:cNvSpPr/>
                  <p:nvPr/>
                </p:nvSpPr>
                <p:spPr>
                  <a:xfrm>
                    <a:off x="5450170" y="3698756"/>
                    <a:ext cx="1930262" cy="1029374"/>
                  </a:xfrm>
                  <a:custGeom>
                    <a:avLst/>
                    <a:gdLst/>
                    <a:ahLst/>
                    <a:cxnLst>
                      <a:cxn ang="0">
                        <a:pos x="wd2" y="hd2"/>
                      </a:cxn>
                      <a:cxn ang="5400000">
                        <a:pos x="wd2" y="hd2"/>
                      </a:cxn>
                      <a:cxn ang="10800000">
                        <a:pos x="wd2" y="hd2"/>
                      </a:cxn>
                      <a:cxn ang="16200000">
                        <a:pos x="wd2" y="hd2"/>
                      </a:cxn>
                    </a:cxnLst>
                    <a:rect l="0" t="0" r="r" b="b"/>
                    <a:pathLst>
                      <a:path w="21546" h="21512" extrusionOk="0">
                        <a:moveTo>
                          <a:pt x="21538" y="7736"/>
                        </a:moveTo>
                        <a:cubicBezTo>
                          <a:pt x="21600" y="5894"/>
                          <a:pt x="21288" y="6464"/>
                          <a:pt x="21170" y="6128"/>
                        </a:cubicBezTo>
                        <a:cubicBezTo>
                          <a:pt x="20983" y="5777"/>
                          <a:pt x="20733" y="5660"/>
                          <a:pt x="20733" y="5206"/>
                        </a:cubicBezTo>
                        <a:cubicBezTo>
                          <a:pt x="20733" y="4738"/>
                          <a:pt x="20733" y="4738"/>
                          <a:pt x="20491" y="4387"/>
                        </a:cubicBezTo>
                        <a:cubicBezTo>
                          <a:pt x="20179" y="4036"/>
                          <a:pt x="19804" y="3934"/>
                          <a:pt x="19991" y="3583"/>
                        </a:cubicBezTo>
                        <a:cubicBezTo>
                          <a:pt x="20241" y="3115"/>
                          <a:pt x="20366" y="2764"/>
                          <a:pt x="20546" y="2662"/>
                        </a:cubicBezTo>
                        <a:cubicBezTo>
                          <a:pt x="20733" y="2545"/>
                          <a:pt x="20858" y="2545"/>
                          <a:pt x="20733" y="2194"/>
                        </a:cubicBezTo>
                        <a:cubicBezTo>
                          <a:pt x="20671" y="1843"/>
                          <a:pt x="20491" y="1843"/>
                          <a:pt x="20491" y="1506"/>
                        </a:cubicBezTo>
                        <a:cubicBezTo>
                          <a:pt x="20491" y="1155"/>
                          <a:pt x="20179" y="1038"/>
                          <a:pt x="20179" y="1389"/>
                        </a:cubicBezTo>
                        <a:cubicBezTo>
                          <a:pt x="20179" y="1726"/>
                          <a:pt x="20179" y="1960"/>
                          <a:pt x="19991" y="1726"/>
                        </a:cubicBezTo>
                        <a:cubicBezTo>
                          <a:pt x="19874" y="1506"/>
                          <a:pt x="19624" y="1038"/>
                          <a:pt x="19499" y="687"/>
                        </a:cubicBezTo>
                        <a:cubicBezTo>
                          <a:pt x="14626" y="1272"/>
                          <a:pt x="2405" y="117"/>
                          <a:pt x="617" y="0"/>
                        </a:cubicBezTo>
                        <a:cubicBezTo>
                          <a:pt x="430" y="6011"/>
                          <a:pt x="187" y="14902"/>
                          <a:pt x="0" y="20679"/>
                        </a:cubicBezTo>
                        <a:cubicBezTo>
                          <a:pt x="6357" y="21366"/>
                          <a:pt x="13580" y="21600"/>
                          <a:pt x="21538" y="21483"/>
                        </a:cubicBezTo>
                        <a:cubicBezTo>
                          <a:pt x="21538" y="21483"/>
                          <a:pt x="21475" y="9593"/>
                          <a:pt x="21538" y="7736"/>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54" name="Shape 3599">
                    <a:extLst>
                      <a:ext uri="{FF2B5EF4-FFF2-40B4-BE49-F238E27FC236}">
                        <a16:creationId xmlns:a16="http://schemas.microsoft.com/office/drawing/2014/main" id="{112E6AAC-4613-4408-9F21-ED02F36DF194}"/>
                      </a:ext>
                    </a:extLst>
                  </p:cNvPr>
                  <p:cNvSpPr/>
                  <p:nvPr/>
                </p:nvSpPr>
                <p:spPr>
                  <a:xfrm>
                    <a:off x="5450170" y="3692581"/>
                    <a:ext cx="1935127" cy="1039771"/>
                  </a:xfrm>
                  <a:custGeom>
                    <a:avLst/>
                    <a:gdLst/>
                    <a:ahLst/>
                    <a:cxnLst>
                      <a:cxn ang="0">
                        <a:pos x="wd2" y="hd2"/>
                      </a:cxn>
                      <a:cxn ang="5400000">
                        <a:pos x="wd2" y="hd2"/>
                      </a:cxn>
                      <a:cxn ang="10800000">
                        <a:pos x="wd2" y="hd2"/>
                      </a:cxn>
                      <a:cxn ang="16200000">
                        <a:pos x="wd2" y="hd2"/>
                      </a:cxn>
                    </a:cxnLst>
                    <a:rect l="0" t="0" r="r" b="b"/>
                    <a:pathLst>
                      <a:path w="21600" h="21600" extrusionOk="0">
                        <a:moveTo>
                          <a:pt x="17032" y="21600"/>
                        </a:moveTo>
                        <a:cubicBezTo>
                          <a:pt x="11300" y="21600"/>
                          <a:pt x="5552" y="21251"/>
                          <a:pt x="0" y="20800"/>
                        </a:cubicBezTo>
                        <a:cubicBezTo>
                          <a:pt x="0" y="20684"/>
                          <a:pt x="0" y="20684"/>
                          <a:pt x="0" y="20684"/>
                        </a:cubicBezTo>
                        <a:cubicBezTo>
                          <a:pt x="187" y="14589"/>
                          <a:pt x="430" y="5978"/>
                          <a:pt x="617" y="116"/>
                        </a:cubicBezTo>
                        <a:cubicBezTo>
                          <a:pt x="617" y="0"/>
                          <a:pt x="617" y="0"/>
                          <a:pt x="617" y="0"/>
                        </a:cubicBezTo>
                        <a:cubicBezTo>
                          <a:pt x="2163" y="233"/>
                          <a:pt x="10246" y="916"/>
                          <a:pt x="15923" y="916"/>
                        </a:cubicBezTo>
                        <a:cubicBezTo>
                          <a:pt x="17399" y="916"/>
                          <a:pt x="18570" y="916"/>
                          <a:pt x="19499" y="800"/>
                        </a:cubicBezTo>
                        <a:cubicBezTo>
                          <a:pt x="20054" y="1833"/>
                          <a:pt x="20054" y="1833"/>
                          <a:pt x="20054" y="1833"/>
                        </a:cubicBezTo>
                        <a:lnTo>
                          <a:pt x="20116" y="1833"/>
                        </a:lnTo>
                        <a:cubicBezTo>
                          <a:pt x="20116" y="1833"/>
                          <a:pt x="20116" y="1615"/>
                          <a:pt x="20116" y="1498"/>
                        </a:cubicBezTo>
                        <a:cubicBezTo>
                          <a:pt x="20116" y="1382"/>
                          <a:pt x="20179" y="1265"/>
                          <a:pt x="20304" y="1265"/>
                        </a:cubicBezTo>
                        <a:cubicBezTo>
                          <a:pt x="20366" y="1265"/>
                          <a:pt x="20491" y="1382"/>
                          <a:pt x="20491" y="1615"/>
                        </a:cubicBezTo>
                        <a:cubicBezTo>
                          <a:pt x="20491" y="1731"/>
                          <a:pt x="20546" y="1833"/>
                          <a:pt x="20608" y="1949"/>
                        </a:cubicBezTo>
                        <a:cubicBezTo>
                          <a:pt x="20671" y="2065"/>
                          <a:pt x="20733" y="2065"/>
                          <a:pt x="20796" y="2298"/>
                        </a:cubicBezTo>
                        <a:cubicBezTo>
                          <a:pt x="20858" y="2415"/>
                          <a:pt x="20858" y="2531"/>
                          <a:pt x="20796" y="2647"/>
                        </a:cubicBezTo>
                        <a:cubicBezTo>
                          <a:pt x="20796" y="2764"/>
                          <a:pt x="20733" y="2764"/>
                          <a:pt x="20608" y="2764"/>
                        </a:cubicBezTo>
                        <a:cubicBezTo>
                          <a:pt x="20608" y="2764"/>
                          <a:pt x="20608" y="2764"/>
                          <a:pt x="20546" y="2865"/>
                        </a:cubicBezTo>
                        <a:cubicBezTo>
                          <a:pt x="20429" y="2865"/>
                          <a:pt x="20241" y="3215"/>
                          <a:pt x="20054" y="3564"/>
                        </a:cubicBezTo>
                        <a:cubicBezTo>
                          <a:pt x="20054" y="3680"/>
                          <a:pt x="20054" y="3680"/>
                          <a:pt x="20054" y="3680"/>
                        </a:cubicBezTo>
                        <a:cubicBezTo>
                          <a:pt x="19991" y="3796"/>
                          <a:pt x="19991" y="3796"/>
                          <a:pt x="19991" y="3913"/>
                        </a:cubicBezTo>
                        <a:cubicBezTo>
                          <a:pt x="19991" y="4029"/>
                          <a:pt x="20116" y="4029"/>
                          <a:pt x="20179" y="4131"/>
                        </a:cubicBezTo>
                        <a:cubicBezTo>
                          <a:pt x="20304" y="4247"/>
                          <a:pt x="20429" y="4364"/>
                          <a:pt x="20491" y="4480"/>
                        </a:cubicBezTo>
                        <a:cubicBezTo>
                          <a:pt x="20546" y="4480"/>
                          <a:pt x="20546" y="4480"/>
                          <a:pt x="20546" y="4480"/>
                        </a:cubicBezTo>
                        <a:cubicBezTo>
                          <a:pt x="20796" y="4829"/>
                          <a:pt x="20796" y="4829"/>
                          <a:pt x="20796" y="5295"/>
                        </a:cubicBezTo>
                        <a:cubicBezTo>
                          <a:pt x="20733" y="5513"/>
                          <a:pt x="20858" y="5745"/>
                          <a:pt x="20983" y="5862"/>
                        </a:cubicBezTo>
                        <a:cubicBezTo>
                          <a:pt x="21046" y="5978"/>
                          <a:pt x="21108" y="6095"/>
                          <a:pt x="21170" y="6211"/>
                        </a:cubicBezTo>
                        <a:cubicBezTo>
                          <a:pt x="21170" y="6211"/>
                          <a:pt x="21225" y="6327"/>
                          <a:pt x="21288" y="6327"/>
                        </a:cubicBezTo>
                        <a:cubicBezTo>
                          <a:pt x="21475" y="6444"/>
                          <a:pt x="21600" y="6545"/>
                          <a:pt x="21538" y="7811"/>
                        </a:cubicBezTo>
                        <a:cubicBezTo>
                          <a:pt x="21475" y="9658"/>
                          <a:pt x="21600" y="21367"/>
                          <a:pt x="21600" y="21484"/>
                        </a:cubicBezTo>
                        <a:cubicBezTo>
                          <a:pt x="21538" y="21484"/>
                          <a:pt x="21538" y="21484"/>
                          <a:pt x="21538" y="21484"/>
                        </a:cubicBezTo>
                        <a:cubicBezTo>
                          <a:pt x="20054" y="21484"/>
                          <a:pt x="18570" y="21600"/>
                          <a:pt x="17032" y="21600"/>
                        </a:cubicBezTo>
                        <a:close/>
                        <a:moveTo>
                          <a:pt x="62" y="20684"/>
                        </a:moveTo>
                        <a:cubicBezTo>
                          <a:pt x="5552" y="21135"/>
                          <a:pt x="11300" y="21484"/>
                          <a:pt x="17032" y="21484"/>
                        </a:cubicBezTo>
                        <a:cubicBezTo>
                          <a:pt x="18515" y="21484"/>
                          <a:pt x="20054" y="21484"/>
                          <a:pt x="21538" y="21367"/>
                        </a:cubicBezTo>
                        <a:cubicBezTo>
                          <a:pt x="21538" y="20567"/>
                          <a:pt x="21475" y="9658"/>
                          <a:pt x="21538" y="7811"/>
                        </a:cubicBezTo>
                        <a:cubicBezTo>
                          <a:pt x="21538" y="6545"/>
                          <a:pt x="21413" y="6444"/>
                          <a:pt x="21288" y="6444"/>
                        </a:cubicBezTo>
                        <a:cubicBezTo>
                          <a:pt x="21225" y="6327"/>
                          <a:pt x="21170" y="6327"/>
                          <a:pt x="21108" y="6211"/>
                        </a:cubicBezTo>
                        <a:cubicBezTo>
                          <a:pt x="21046" y="6211"/>
                          <a:pt x="21046" y="6095"/>
                          <a:pt x="20983" y="5978"/>
                        </a:cubicBezTo>
                        <a:cubicBezTo>
                          <a:pt x="20858" y="5745"/>
                          <a:pt x="20671" y="5629"/>
                          <a:pt x="20733" y="5295"/>
                        </a:cubicBezTo>
                        <a:cubicBezTo>
                          <a:pt x="20733" y="4829"/>
                          <a:pt x="20733" y="4829"/>
                          <a:pt x="20546" y="4596"/>
                        </a:cubicBezTo>
                        <a:cubicBezTo>
                          <a:pt x="20491" y="4480"/>
                          <a:pt x="20491" y="4480"/>
                          <a:pt x="20491" y="4480"/>
                        </a:cubicBezTo>
                        <a:cubicBezTo>
                          <a:pt x="20366" y="4364"/>
                          <a:pt x="20241" y="4364"/>
                          <a:pt x="20179" y="4247"/>
                        </a:cubicBezTo>
                        <a:cubicBezTo>
                          <a:pt x="20054" y="4131"/>
                          <a:pt x="19929" y="4029"/>
                          <a:pt x="19929" y="3913"/>
                        </a:cubicBezTo>
                        <a:cubicBezTo>
                          <a:pt x="19929" y="3796"/>
                          <a:pt x="19929" y="3680"/>
                          <a:pt x="19991" y="3564"/>
                        </a:cubicBezTo>
                        <a:cubicBezTo>
                          <a:pt x="20241" y="3098"/>
                          <a:pt x="20366" y="2764"/>
                          <a:pt x="20546" y="2764"/>
                        </a:cubicBezTo>
                        <a:lnTo>
                          <a:pt x="20608" y="2647"/>
                        </a:lnTo>
                        <a:cubicBezTo>
                          <a:pt x="20671" y="2647"/>
                          <a:pt x="20733" y="2647"/>
                          <a:pt x="20796" y="2531"/>
                        </a:cubicBezTo>
                        <a:cubicBezTo>
                          <a:pt x="20796" y="2531"/>
                          <a:pt x="20796" y="2415"/>
                          <a:pt x="20733" y="2298"/>
                        </a:cubicBezTo>
                        <a:cubicBezTo>
                          <a:pt x="20671" y="2182"/>
                          <a:pt x="20608" y="2065"/>
                          <a:pt x="20608" y="1949"/>
                        </a:cubicBezTo>
                        <a:cubicBezTo>
                          <a:pt x="20491" y="1833"/>
                          <a:pt x="20429" y="1833"/>
                          <a:pt x="20429" y="1615"/>
                        </a:cubicBezTo>
                        <a:cubicBezTo>
                          <a:pt x="20429" y="1382"/>
                          <a:pt x="20366" y="1382"/>
                          <a:pt x="20304" y="1382"/>
                        </a:cubicBezTo>
                        <a:cubicBezTo>
                          <a:pt x="20241" y="1382"/>
                          <a:pt x="20179" y="1382"/>
                          <a:pt x="20179" y="1498"/>
                        </a:cubicBezTo>
                        <a:cubicBezTo>
                          <a:pt x="20179" y="1731"/>
                          <a:pt x="20179" y="1949"/>
                          <a:pt x="20116" y="1949"/>
                        </a:cubicBezTo>
                        <a:cubicBezTo>
                          <a:pt x="20054" y="1949"/>
                          <a:pt x="20054" y="1949"/>
                          <a:pt x="19991" y="1833"/>
                        </a:cubicBezTo>
                        <a:cubicBezTo>
                          <a:pt x="19437" y="916"/>
                          <a:pt x="19437" y="916"/>
                          <a:pt x="19437" y="916"/>
                        </a:cubicBezTo>
                        <a:cubicBezTo>
                          <a:pt x="18570" y="916"/>
                          <a:pt x="17336" y="1033"/>
                          <a:pt x="15923" y="1033"/>
                        </a:cubicBezTo>
                        <a:cubicBezTo>
                          <a:pt x="10308" y="1033"/>
                          <a:pt x="2280" y="349"/>
                          <a:pt x="679" y="116"/>
                        </a:cubicBezTo>
                        <a:cubicBezTo>
                          <a:pt x="492" y="5978"/>
                          <a:pt x="242" y="14473"/>
                          <a:pt x="62" y="20684"/>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55" name="Shape 3600">
                    <a:extLst>
                      <a:ext uri="{FF2B5EF4-FFF2-40B4-BE49-F238E27FC236}">
                        <a16:creationId xmlns:a16="http://schemas.microsoft.com/office/drawing/2014/main" id="{7DB73D20-8870-4883-9039-03E55FFE1A46}"/>
                      </a:ext>
                    </a:extLst>
                  </p:cNvPr>
                  <p:cNvSpPr/>
                  <p:nvPr/>
                </p:nvSpPr>
                <p:spPr>
                  <a:xfrm>
                    <a:off x="9418295" y="6457658"/>
                    <a:ext cx="2388793" cy="1845227"/>
                  </a:xfrm>
                  <a:custGeom>
                    <a:avLst/>
                    <a:gdLst/>
                    <a:ahLst/>
                    <a:cxnLst>
                      <a:cxn ang="0">
                        <a:pos x="wd2" y="hd2"/>
                      </a:cxn>
                      <a:cxn ang="5400000">
                        <a:pos x="wd2" y="hd2"/>
                      </a:cxn>
                      <a:cxn ang="10800000">
                        <a:pos x="wd2" y="hd2"/>
                      </a:cxn>
                      <a:cxn ang="16200000">
                        <a:pos x="wd2" y="hd2"/>
                      </a:cxn>
                    </a:cxnLst>
                    <a:rect l="0" t="0" r="r" b="b"/>
                    <a:pathLst>
                      <a:path w="21432" h="21488" extrusionOk="0">
                        <a:moveTo>
                          <a:pt x="21237" y="19797"/>
                        </a:moveTo>
                        <a:cubicBezTo>
                          <a:pt x="21137" y="19797"/>
                          <a:pt x="21137" y="19740"/>
                          <a:pt x="21187" y="19545"/>
                        </a:cubicBezTo>
                        <a:cubicBezTo>
                          <a:pt x="21287" y="19283"/>
                          <a:pt x="21187" y="19414"/>
                          <a:pt x="21137" y="19153"/>
                        </a:cubicBezTo>
                        <a:cubicBezTo>
                          <a:pt x="21137" y="18900"/>
                          <a:pt x="20986" y="18835"/>
                          <a:pt x="21137" y="18574"/>
                        </a:cubicBezTo>
                        <a:cubicBezTo>
                          <a:pt x="21287" y="18321"/>
                          <a:pt x="21432" y="17089"/>
                          <a:pt x="21432" y="16771"/>
                        </a:cubicBezTo>
                        <a:cubicBezTo>
                          <a:pt x="21382" y="16445"/>
                          <a:pt x="21338" y="16257"/>
                          <a:pt x="21382" y="15482"/>
                        </a:cubicBezTo>
                        <a:cubicBezTo>
                          <a:pt x="21482" y="14707"/>
                          <a:pt x="21187" y="13158"/>
                          <a:pt x="20640" y="12578"/>
                        </a:cubicBezTo>
                        <a:cubicBezTo>
                          <a:pt x="20044" y="12064"/>
                          <a:pt x="19993" y="10710"/>
                          <a:pt x="19051" y="9291"/>
                        </a:cubicBezTo>
                        <a:cubicBezTo>
                          <a:pt x="19051" y="9291"/>
                          <a:pt x="19001" y="8712"/>
                          <a:pt x="18951" y="8777"/>
                        </a:cubicBezTo>
                        <a:cubicBezTo>
                          <a:pt x="18850" y="8777"/>
                          <a:pt x="18800" y="8908"/>
                          <a:pt x="18800" y="8777"/>
                        </a:cubicBezTo>
                        <a:cubicBezTo>
                          <a:pt x="18750" y="8647"/>
                          <a:pt x="18706" y="8581"/>
                          <a:pt x="18605" y="8320"/>
                        </a:cubicBezTo>
                        <a:cubicBezTo>
                          <a:pt x="18505" y="8067"/>
                          <a:pt x="18159" y="7293"/>
                          <a:pt x="18203" y="7227"/>
                        </a:cubicBezTo>
                        <a:cubicBezTo>
                          <a:pt x="18254" y="7162"/>
                          <a:pt x="18254" y="7358"/>
                          <a:pt x="18354" y="7423"/>
                        </a:cubicBezTo>
                        <a:cubicBezTo>
                          <a:pt x="18455" y="7545"/>
                          <a:pt x="18455" y="7676"/>
                          <a:pt x="18505" y="7676"/>
                        </a:cubicBezTo>
                        <a:cubicBezTo>
                          <a:pt x="18605" y="7676"/>
                          <a:pt x="18605" y="7545"/>
                          <a:pt x="18656" y="7611"/>
                        </a:cubicBezTo>
                        <a:cubicBezTo>
                          <a:pt x="18706" y="7611"/>
                          <a:pt x="18850" y="7806"/>
                          <a:pt x="18901" y="8067"/>
                        </a:cubicBezTo>
                        <a:cubicBezTo>
                          <a:pt x="18951" y="8320"/>
                          <a:pt x="19001" y="8516"/>
                          <a:pt x="19051" y="8386"/>
                        </a:cubicBezTo>
                        <a:cubicBezTo>
                          <a:pt x="19102" y="8198"/>
                          <a:pt x="19102" y="8067"/>
                          <a:pt x="18850" y="7480"/>
                        </a:cubicBezTo>
                        <a:cubicBezTo>
                          <a:pt x="18555" y="6901"/>
                          <a:pt x="18455" y="6901"/>
                          <a:pt x="18354" y="6844"/>
                        </a:cubicBezTo>
                        <a:cubicBezTo>
                          <a:pt x="18254" y="6713"/>
                          <a:pt x="16866" y="4070"/>
                          <a:pt x="16715" y="3679"/>
                        </a:cubicBezTo>
                        <a:cubicBezTo>
                          <a:pt x="16715" y="3679"/>
                          <a:pt x="16168" y="2129"/>
                          <a:pt x="16024" y="1811"/>
                        </a:cubicBezTo>
                        <a:cubicBezTo>
                          <a:pt x="15923" y="1419"/>
                          <a:pt x="15974" y="1232"/>
                          <a:pt x="15823" y="971"/>
                        </a:cubicBezTo>
                        <a:cubicBezTo>
                          <a:pt x="15672" y="718"/>
                          <a:pt x="15622" y="775"/>
                          <a:pt x="15672" y="457"/>
                        </a:cubicBezTo>
                        <a:cubicBezTo>
                          <a:pt x="15722" y="131"/>
                          <a:pt x="15722" y="131"/>
                          <a:pt x="15578" y="0"/>
                        </a:cubicBezTo>
                        <a:cubicBezTo>
                          <a:pt x="15528" y="0"/>
                          <a:pt x="15528" y="0"/>
                          <a:pt x="15528" y="65"/>
                        </a:cubicBezTo>
                        <a:cubicBezTo>
                          <a:pt x="15427" y="392"/>
                          <a:pt x="14334" y="-57"/>
                          <a:pt x="14184" y="65"/>
                        </a:cubicBezTo>
                        <a:cubicBezTo>
                          <a:pt x="14033" y="131"/>
                          <a:pt x="14083" y="326"/>
                          <a:pt x="14234" y="587"/>
                        </a:cubicBezTo>
                        <a:cubicBezTo>
                          <a:pt x="14334" y="840"/>
                          <a:pt x="14234" y="1232"/>
                          <a:pt x="14234" y="1550"/>
                        </a:cubicBezTo>
                        <a:cubicBezTo>
                          <a:pt x="14234" y="1876"/>
                          <a:pt x="14133" y="1811"/>
                          <a:pt x="13939" y="1746"/>
                        </a:cubicBezTo>
                        <a:cubicBezTo>
                          <a:pt x="13738" y="1746"/>
                          <a:pt x="13788" y="1419"/>
                          <a:pt x="13738" y="1232"/>
                        </a:cubicBezTo>
                        <a:cubicBezTo>
                          <a:pt x="13687" y="1036"/>
                          <a:pt x="13637" y="1036"/>
                          <a:pt x="13637" y="1036"/>
                        </a:cubicBezTo>
                        <a:cubicBezTo>
                          <a:pt x="13637" y="1036"/>
                          <a:pt x="7130" y="1680"/>
                          <a:pt x="7036" y="1680"/>
                        </a:cubicBezTo>
                        <a:cubicBezTo>
                          <a:pt x="6986" y="1680"/>
                          <a:pt x="6490" y="653"/>
                          <a:pt x="6490" y="653"/>
                        </a:cubicBezTo>
                        <a:cubicBezTo>
                          <a:pt x="6490" y="653"/>
                          <a:pt x="133" y="1615"/>
                          <a:pt x="33" y="1876"/>
                        </a:cubicBezTo>
                        <a:cubicBezTo>
                          <a:pt x="-118" y="2064"/>
                          <a:pt x="284" y="2390"/>
                          <a:pt x="479" y="2586"/>
                        </a:cubicBezTo>
                        <a:cubicBezTo>
                          <a:pt x="680" y="2774"/>
                          <a:pt x="579" y="2904"/>
                          <a:pt x="529" y="3100"/>
                        </a:cubicBezTo>
                        <a:cubicBezTo>
                          <a:pt x="479" y="3296"/>
                          <a:pt x="680" y="3548"/>
                          <a:pt x="680" y="3679"/>
                        </a:cubicBezTo>
                        <a:cubicBezTo>
                          <a:pt x="730" y="3744"/>
                          <a:pt x="629" y="4005"/>
                          <a:pt x="529" y="4193"/>
                        </a:cubicBezTo>
                        <a:cubicBezTo>
                          <a:pt x="629" y="4258"/>
                          <a:pt x="680" y="4323"/>
                          <a:pt x="780" y="4193"/>
                        </a:cubicBezTo>
                        <a:cubicBezTo>
                          <a:pt x="925" y="4070"/>
                          <a:pt x="1025" y="4070"/>
                          <a:pt x="1126" y="3809"/>
                        </a:cubicBezTo>
                        <a:cubicBezTo>
                          <a:pt x="1226" y="3548"/>
                          <a:pt x="1126" y="3361"/>
                          <a:pt x="1276" y="3296"/>
                        </a:cubicBezTo>
                        <a:cubicBezTo>
                          <a:pt x="1371" y="3230"/>
                          <a:pt x="1471" y="3418"/>
                          <a:pt x="1521" y="3418"/>
                        </a:cubicBezTo>
                        <a:cubicBezTo>
                          <a:pt x="1572" y="3361"/>
                          <a:pt x="1521" y="3100"/>
                          <a:pt x="1672" y="3230"/>
                        </a:cubicBezTo>
                        <a:cubicBezTo>
                          <a:pt x="1873" y="3361"/>
                          <a:pt x="2018" y="3548"/>
                          <a:pt x="1823" y="3614"/>
                        </a:cubicBezTo>
                        <a:cubicBezTo>
                          <a:pt x="1622" y="3614"/>
                          <a:pt x="1572" y="3744"/>
                          <a:pt x="1471" y="3809"/>
                        </a:cubicBezTo>
                        <a:cubicBezTo>
                          <a:pt x="1371" y="3940"/>
                          <a:pt x="1025" y="4005"/>
                          <a:pt x="1226" y="4070"/>
                        </a:cubicBezTo>
                        <a:cubicBezTo>
                          <a:pt x="1427" y="4128"/>
                          <a:pt x="1521" y="3940"/>
                          <a:pt x="1873" y="3875"/>
                        </a:cubicBezTo>
                        <a:cubicBezTo>
                          <a:pt x="2168" y="3809"/>
                          <a:pt x="2715" y="3679"/>
                          <a:pt x="2815" y="3483"/>
                        </a:cubicBezTo>
                        <a:cubicBezTo>
                          <a:pt x="2916" y="3230"/>
                          <a:pt x="2865" y="3165"/>
                          <a:pt x="3110" y="3165"/>
                        </a:cubicBezTo>
                        <a:cubicBezTo>
                          <a:pt x="3311" y="3165"/>
                          <a:pt x="3412" y="3035"/>
                          <a:pt x="3607" y="3100"/>
                        </a:cubicBezTo>
                        <a:cubicBezTo>
                          <a:pt x="3808" y="3100"/>
                          <a:pt x="3908" y="3296"/>
                          <a:pt x="3707" y="3296"/>
                        </a:cubicBezTo>
                        <a:cubicBezTo>
                          <a:pt x="3506" y="3296"/>
                          <a:pt x="3412" y="3230"/>
                          <a:pt x="3311" y="3361"/>
                        </a:cubicBezTo>
                        <a:cubicBezTo>
                          <a:pt x="3161" y="3418"/>
                          <a:pt x="2865" y="3361"/>
                          <a:pt x="2960" y="3483"/>
                        </a:cubicBezTo>
                        <a:cubicBezTo>
                          <a:pt x="3060" y="3614"/>
                          <a:pt x="3110" y="3548"/>
                          <a:pt x="3412" y="3548"/>
                        </a:cubicBezTo>
                        <a:cubicBezTo>
                          <a:pt x="3657" y="3548"/>
                          <a:pt x="4850" y="4005"/>
                          <a:pt x="5001" y="4193"/>
                        </a:cubicBezTo>
                        <a:cubicBezTo>
                          <a:pt x="5095" y="4389"/>
                          <a:pt x="5095" y="4258"/>
                          <a:pt x="5051" y="4070"/>
                        </a:cubicBezTo>
                        <a:cubicBezTo>
                          <a:pt x="5001" y="3875"/>
                          <a:pt x="4750" y="3940"/>
                          <a:pt x="4850" y="3744"/>
                        </a:cubicBezTo>
                        <a:cubicBezTo>
                          <a:pt x="4951" y="3483"/>
                          <a:pt x="4951" y="3614"/>
                          <a:pt x="5095" y="3614"/>
                        </a:cubicBezTo>
                        <a:cubicBezTo>
                          <a:pt x="5246" y="3614"/>
                          <a:pt x="5346" y="3418"/>
                          <a:pt x="5346" y="3548"/>
                        </a:cubicBezTo>
                        <a:cubicBezTo>
                          <a:pt x="5346" y="3679"/>
                          <a:pt x="5095" y="3679"/>
                          <a:pt x="5196" y="3875"/>
                        </a:cubicBezTo>
                        <a:cubicBezTo>
                          <a:pt x="5246" y="4070"/>
                          <a:pt x="5246" y="4070"/>
                          <a:pt x="5296" y="4128"/>
                        </a:cubicBezTo>
                        <a:cubicBezTo>
                          <a:pt x="5346" y="4258"/>
                          <a:pt x="5145" y="4323"/>
                          <a:pt x="5196" y="4389"/>
                        </a:cubicBezTo>
                        <a:cubicBezTo>
                          <a:pt x="5246" y="4454"/>
                          <a:pt x="6094" y="4968"/>
                          <a:pt x="6094" y="5164"/>
                        </a:cubicBezTo>
                        <a:cubicBezTo>
                          <a:pt x="6094" y="5359"/>
                          <a:pt x="5893" y="5294"/>
                          <a:pt x="5943" y="5425"/>
                        </a:cubicBezTo>
                        <a:cubicBezTo>
                          <a:pt x="5993" y="5612"/>
                          <a:pt x="6094" y="5743"/>
                          <a:pt x="6238" y="5808"/>
                        </a:cubicBezTo>
                        <a:cubicBezTo>
                          <a:pt x="6339" y="5873"/>
                          <a:pt x="6590" y="5743"/>
                          <a:pt x="6935" y="5612"/>
                        </a:cubicBezTo>
                        <a:cubicBezTo>
                          <a:pt x="7281" y="5482"/>
                          <a:pt x="7582" y="5164"/>
                          <a:pt x="7677" y="5164"/>
                        </a:cubicBezTo>
                        <a:cubicBezTo>
                          <a:pt x="7727" y="5229"/>
                          <a:pt x="7677" y="5359"/>
                          <a:pt x="7482" y="5482"/>
                        </a:cubicBezTo>
                        <a:cubicBezTo>
                          <a:pt x="7281" y="5612"/>
                          <a:pt x="7187" y="5743"/>
                          <a:pt x="7086" y="5873"/>
                        </a:cubicBezTo>
                        <a:cubicBezTo>
                          <a:pt x="6935" y="5938"/>
                          <a:pt x="7086" y="6061"/>
                          <a:pt x="7231" y="5938"/>
                        </a:cubicBezTo>
                        <a:cubicBezTo>
                          <a:pt x="7381" y="5808"/>
                          <a:pt x="7777" y="5482"/>
                          <a:pt x="7777" y="5164"/>
                        </a:cubicBezTo>
                        <a:cubicBezTo>
                          <a:pt x="7827" y="4837"/>
                          <a:pt x="7878" y="4903"/>
                          <a:pt x="7978" y="4837"/>
                        </a:cubicBezTo>
                        <a:cubicBezTo>
                          <a:pt x="8079" y="4715"/>
                          <a:pt x="8179" y="4519"/>
                          <a:pt x="8374" y="4519"/>
                        </a:cubicBezTo>
                        <a:cubicBezTo>
                          <a:pt x="8625" y="4519"/>
                          <a:pt x="8719" y="4584"/>
                          <a:pt x="8675" y="4389"/>
                        </a:cubicBezTo>
                        <a:cubicBezTo>
                          <a:pt x="8625" y="4258"/>
                          <a:pt x="8424" y="4193"/>
                          <a:pt x="8625" y="4005"/>
                        </a:cubicBezTo>
                        <a:cubicBezTo>
                          <a:pt x="8870" y="3809"/>
                          <a:pt x="8675" y="3679"/>
                          <a:pt x="9121" y="3679"/>
                        </a:cubicBezTo>
                        <a:cubicBezTo>
                          <a:pt x="9567" y="3744"/>
                          <a:pt x="9768" y="3875"/>
                          <a:pt x="10013" y="4070"/>
                        </a:cubicBezTo>
                        <a:cubicBezTo>
                          <a:pt x="10264" y="4193"/>
                          <a:pt x="10811" y="4903"/>
                          <a:pt x="11005" y="5033"/>
                        </a:cubicBezTo>
                        <a:cubicBezTo>
                          <a:pt x="11156" y="5098"/>
                          <a:pt x="11106" y="5098"/>
                          <a:pt x="11257" y="5359"/>
                        </a:cubicBezTo>
                        <a:cubicBezTo>
                          <a:pt x="11357" y="5612"/>
                          <a:pt x="11502" y="5743"/>
                          <a:pt x="11803" y="5938"/>
                        </a:cubicBezTo>
                        <a:cubicBezTo>
                          <a:pt x="12048" y="6191"/>
                          <a:pt x="12048" y="6648"/>
                          <a:pt x="12444" y="6648"/>
                        </a:cubicBezTo>
                        <a:cubicBezTo>
                          <a:pt x="12890" y="6648"/>
                          <a:pt x="12946" y="6648"/>
                          <a:pt x="12990" y="6901"/>
                        </a:cubicBezTo>
                        <a:cubicBezTo>
                          <a:pt x="13091" y="7227"/>
                          <a:pt x="13141" y="7480"/>
                          <a:pt x="13292" y="7545"/>
                        </a:cubicBezTo>
                        <a:cubicBezTo>
                          <a:pt x="13442" y="7611"/>
                          <a:pt x="13442" y="7676"/>
                          <a:pt x="13486" y="8002"/>
                        </a:cubicBezTo>
                        <a:cubicBezTo>
                          <a:pt x="13537" y="8320"/>
                          <a:pt x="13637" y="8581"/>
                          <a:pt x="13537" y="8965"/>
                        </a:cubicBezTo>
                        <a:cubicBezTo>
                          <a:pt x="13486" y="9356"/>
                          <a:pt x="13486" y="9740"/>
                          <a:pt x="13486" y="10066"/>
                        </a:cubicBezTo>
                        <a:cubicBezTo>
                          <a:pt x="13442" y="10384"/>
                          <a:pt x="13292" y="10515"/>
                          <a:pt x="13342" y="10841"/>
                        </a:cubicBezTo>
                        <a:cubicBezTo>
                          <a:pt x="13392" y="11094"/>
                          <a:pt x="13486" y="11159"/>
                          <a:pt x="13442" y="11485"/>
                        </a:cubicBezTo>
                        <a:cubicBezTo>
                          <a:pt x="13442" y="11803"/>
                          <a:pt x="13537" y="12064"/>
                          <a:pt x="13687" y="12064"/>
                        </a:cubicBezTo>
                        <a:cubicBezTo>
                          <a:pt x="13888" y="12064"/>
                          <a:pt x="14033" y="12064"/>
                          <a:pt x="13989" y="11803"/>
                        </a:cubicBezTo>
                        <a:cubicBezTo>
                          <a:pt x="13939" y="11551"/>
                          <a:pt x="13788" y="11355"/>
                          <a:pt x="13788" y="11094"/>
                        </a:cubicBezTo>
                        <a:cubicBezTo>
                          <a:pt x="13788" y="10841"/>
                          <a:pt x="13888" y="10776"/>
                          <a:pt x="14033" y="11028"/>
                        </a:cubicBezTo>
                        <a:cubicBezTo>
                          <a:pt x="14133" y="11290"/>
                          <a:pt x="14133" y="11224"/>
                          <a:pt x="14284" y="11290"/>
                        </a:cubicBezTo>
                        <a:cubicBezTo>
                          <a:pt x="14435" y="11290"/>
                          <a:pt x="14479" y="11224"/>
                          <a:pt x="14479" y="11551"/>
                        </a:cubicBezTo>
                        <a:cubicBezTo>
                          <a:pt x="14435" y="11803"/>
                          <a:pt x="14184" y="12260"/>
                          <a:pt x="14184" y="12448"/>
                        </a:cubicBezTo>
                        <a:cubicBezTo>
                          <a:pt x="14184" y="12578"/>
                          <a:pt x="14133" y="12709"/>
                          <a:pt x="13989" y="12709"/>
                        </a:cubicBezTo>
                        <a:cubicBezTo>
                          <a:pt x="13888" y="12774"/>
                          <a:pt x="13687" y="12774"/>
                          <a:pt x="13838" y="12905"/>
                        </a:cubicBezTo>
                        <a:cubicBezTo>
                          <a:pt x="13989" y="13027"/>
                          <a:pt x="13989" y="12644"/>
                          <a:pt x="14184" y="13092"/>
                        </a:cubicBezTo>
                        <a:cubicBezTo>
                          <a:pt x="14334" y="13549"/>
                          <a:pt x="14284" y="13671"/>
                          <a:pt x="14535" y="14128"/>
                        </a:cubicBezTo>
                        <a:cubicBezTo>
                          <a:pt x="14730" y="14642"/>
                          <a:pt x="15075" y="15091"/>
                          <a:pt x="15276" y="15156"/>
                        </a:cubicBezTo>
                        <a:cubicBezTo>
                          <a:pt x="15427" y="15287"/>
                          <a:pt x="15672" y="15287"/>
                          <a:pt x="15578" y="15025"/>
                        </a:cubicBezTo>
                        <a:cubicBezTo>
                          <a:pt x="15477" y="14773"/>
                          <a:pt x="15276" y="14577"/>
                          <a:pt x="15477" y="14642"/>
                        </a:cubicBezTo>
                        <a:cubicBezTo>
                          <a:pt x="15672" y="14707"/>
                          <a:pt x="15672" y="14903"/>
                          <a:pt x="15773" y="14773"/>
                        </a:cubicBezTo>
                        <a:cubicBezTo>
                          <a:pt x="15923" y="14707"/>
                          <a:pt x="16024" y="14773"/>
                          <a:pt x="15923" y="15025"/>
                        </a:cubicBezTo>
                        <a:cubicBezTo>
                          <a:pt x="15873" y="15221"/>
                          <a:pt x="15823" y="15548"/>
                          <a:pt x="15923" y="15735"/>
                        </a:cubicBezTo>
                        <a:cubicBezTo>
                          <a:pt x="15974" y="15996"/>
                          <a:pt x="16219" y="16314"/>
                          <a:pt x="16269" y="16192"/>
                        </a:cubicBezTo>
                        <a:cubicBezTo>
                          <a:pt x="16319" y="16127"/>
                          <a:pt x="16369" y="16192"/>
                          <a:pt x="16369" y="16314"/>
                        </a:cubicBezTo>
                        <a:cubicBezTo>
                          <a:pt x="16369" y="16510"/>
                          <a:pt x="16369" y="16510"/>
                          <a:pt x="16520" y="16510"/>
                        </a:cubicBezTo>
                        <a:cubicBezTo>
                          <a:pt x="16614" y="16575"/>
                          <a:pt x="16614" y="16641"/>
                          <a:pt x="16665" y="16836"/>
                        </a:cubicBezTo>
                        <a:cubicBezTo>
                          <a:pt x="16665" y="17089"/>
                          <a:pt x="16815" y="17481"/>
                          <a:pt x="17016" y="17799"/>
                        </a:cubicBezTo>
                        <a:cubicBezTo>
                          <a:pt x="17167" y="18125"/>
                          <a:pt x="17167" y="18509"/>
                          <a:pt x="17362" y="18509"/>
                        </a:cubicBezTo>
                        <a:cubicBezTo>
                          <a:pt x="17563" y="18451"/>
                          <a:pt x="17858" y="18190"/>
                          <a:pt x="18109" y="18509"/>
                        </a:cubicBezTo>
                        <a:cubicBezTo>
                          <a:pt x="18354" y="18900"/>
                          <a:pt x="18605" y="19153"/>
                          <a:pt x="18706" y="19414"/>
                        </a:cubicBezTo>
                        <a:cubicBezTo>
                          <a:pt x="18800" y="19675"/>
                          <a:pt x="18951" y="19863"/>
                          <a:pt x="19051" y="19928"/>
                        </a:cubicBezTo>
                        <a:cubicBezTo>
                          <a:pt x="19152" y="20058"/>
                          <a:pt x="19397" y="20189"/>
                          <a:pt x="19497" y="20124"/>
                        </a:cubicBezTo>
                        <a:cubicBezTo>
                          <a:pt x="19598" y="20058"/>
                          <a:pt x="19648" y="20124"/>
                          <a:pt x="19547" y="20254"/>
                        </a:cubicBezTo>
                        <a:cubicBezTo>
                          <a:pt x="19497" y="20442"/>
                          <a:pt x="19497" y="20507"/>
                          <a:pt x="19346" y="20385"/>
                        </a:cubicBezTo>
                        <a:cubicBezTo>
                          <a:pt x="19246" y="20254"/>
                          <a:pt x="19102" y="20124"/>
                          <a:pt x="19051" y="20254"/>
                        </a:cubicBezTo>
                        <a:cubicBezTo>
                          <a:pt x="18951" y="20442"/>
                          <a:pt x="18706" y="20638"/>
                          <a:pt x="19102" y="20833"/>
                        </a:cubicBezTo>
                        <a:cubicBezTo>
                          <a:pt x="19497" y="20964"/>
                          <a:pt x="19346" y="20899"/>
                          <a:pt x="19547" y="20768"/>
                        </a:cubicBezTo>
                        <a:cubicBezTo>
                          <a:pt x="19748" y="20703"/>
                          <a:pt x="19648" y="20572"/>
                          <a:pt x="19943" y="20638"/>
                        </a:cubicBezTo>
                        <a:cubicBezTo>
                          <a:pt x="20245" y="20703"/>
                          <a:pt x="20295" y="20768"/>
                          <a:pt x="20339" y="20572"/>
                        </a:cubicBezTo>
                        <a:cubicBezTo>
                          <a:pt x="20389" y="20385"/>
                          <a:pt x="20490" y="20124"/>
                          <a:pt x="20691" y="20189"/>
                        </a:cubicBezTo>
                        <a:cubicBezTo>
                          <a:pt x="20885" y="20254"/>
                          <a:pt x="21036" y="20189"/>
                          <a:pt x="20986" y="20385"/>
                        </a:cubicBezTo>
                        <a:cubicBezTo>
                          <a:pt x="20936" y="20572"/>
                          <a:pt x="20835" y="20899"/>
                          <a:pt x="20691" y="21094"/>
                        </a:cubicBezTo>
                        <a:cubicBezTo>
                          <a:pt x="20590" y="21282"/>
                          <a:pt x="20490" y="21543"/>
                          <a:pt x="20590" y="21478"/>
                        </a:cubicBezTo>
                        <a:cubicBezTo>
                          <a:pt x="20741" y="21412"/>
                          <a:pt x="20791" y="21347"/>
                          <a:pt x="20936" y="21094"/>
                        </a:cubicBezTo>
                        <a:cubicBezTo>
                          <a:pt x="21036" y="20833"/>
                          <a:pt x="21382" y="19610"/>
                          <a:pt x="21338" y="19610"/>
                        </a:cubicBezTo>
                        <a:cubicBezTo>
                          <a:pt x="21287" y="19675"/>
                          <a:pt x="21287" y="19740"/>
                          <a:pt x="21237" y="19797"/>
                        </a:cubicBezTo>
                        <a:close/>
                        <a:moveTo>
                          <a:pt x="20741" y="15025"/>
                        </a:moveTo>
                        <a:cubicBezTo>
                          <a:pt x="20640" y="15156"/>
                          <a:pt x="20540" y="15221"/>
                          <a:pt x="20540" y="15548"/>
                        </a:cubicBezTo>
                        <a:cubicBezTo>
                          <a:pt x="20540" y="15866"/>
                          <a:pt x="20490" y="15735"/>
                          <a:pt x="20245" y="15678"/>
                        </a:cubicBezTo>
                        <a:cubicBezTo>
                          <a:pt x="19993" y="15678"/>
                          <a:pt x="20044" y="15548"/>
                          <a:pt x="19943" y="15287"/>
                        </a:cubicBezTo>
                        <a:cubicBezTo>
                          <a:pt x="19843" y="15091"/>
                          <a:pt x="19792" y="15156"/>
                          <a:pt x="19598" y="15025"/>
                        </a:cubicBezTo>
                        <a:cubicBezTo>
                          <a:pt x="19397" y="14960"/>
                          <a:pt x="19547" y="14838"/>
                          <a:pt x="19547" y="14707"/>
                        </a:cubicBezTo>
                        <a:cubicBezTo>
                          <a:pt x="19598" y="14577"/>
                          <a:pt x="19843" y="14251"/>
                          <a:pt x="19943" y="14193"/>
                        </a:cubicBezTo>
                        <a:cubicBezTo>
                          <a:pt x="20044" y="14128"/>
                          <a:pt x="20094" y="13998"/>
                          <a:pt x="20094" y="13867"/>
                        </a:cubicBezTo>
                        <a:cubicBezTo>
                          <a:pt x="20094" y="13802"/>
                          <a:pt x="20194" y="13671"/>
                          <a:pt x="20194" y="13671"/>
                        </a:cubicBezTo>
                        <a:cubicBezTo>
                          <a:pt x="20339" y="13614"/>
                          <a:pt x="20590" y="14193"/>
                          <a:pt x="20691" y="14446"/>
                        </a:cubicBezTo>
                        <a:cubicBezTo>
                          <a:pt x="20741" y="14642"/>
                          <a:pt x="20791" y="14960"/>
                          <a:pt x="20741" y="15025"/>
                        </a:cubicBezTo>
                        <a:close/>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56" name="Shape 3601">
                    <a:extLst>
                      <a:ext uri="{FF2B5EF4-FFF2-40B4-BE49-F238E27FC236}">
                        <a16:creationId xmlns:a16="http://schemas.microsoft.com/office/drawing/2014/main" id="{EFE281F0-9B5D-4980-AF45-080E9FF759A1}"/>
                      </a:ext>
                    </a:extLst>
                  </p:cNvPr>
                  <p:cNvSpPr/>
                  <p:nvPr/>
                </p:nvSpPr>
                <p:spPr>
                  <a:xfrm>
                    <a:off x="9417532" y="6452754"/>
                    <a:ext cx="2390174" cy="1848680"/>
                  </a:xfrm>
                  <a:custGeom>
                    <a:avLst/>
                    <a:gdLst/>
                    <a:ahLst/>
                    <a:cxnLst>
                      <a:cxn ang="0">
                        <a:pos x="wd2" y="hd2"/>
                      </a:cxn>
                      <a:cxn ang="5400000">
                        <a:pos x="wd2" y="hd2"/>
                      </a:cxn>
                      <a:cxn ang="10800000">
                        <a:pos x="wd2" y="hd2"/>
                      </a:cxn>
                      <a:cxn ang="16200000">
                        <a:pos x="wd2" y="hd2"/>
                      </a:cxn>
                    </a:cxnLst>
                    <a:rect l="0" t="0" r="r" b="b"/>
                    <a:pathLst>
                      <a:path w="21555" h="21600" extrusionOk="0">
                        <a:moveTo>
                          <a:pt x="20704" y="21600"/>
                        </a:moveTo>
                        <a:cubicBezTo>
                          <a:pt x="20653" y="21600"/>
                          <a:pt x="20653" y="21600"/>
                          <a:pt x="20653" y="21600"/>
                        </a:cubicBezTo>
                        <a:cubicBezTo>
                          <a:pt x="20653" y="21600"/>
                          <a:pt x="20603" y="21535"/>
                          <a:pt x="20805" y="21215"/>
                        </a:cubicBezTo>
                        <a:cubicBezTo>
                          <a:pt x="20906" y="21019"/>
                          <a:pt x="21051" y="20692"/>
                          <a:pt x="21101" y="20504"/>
                        </a:cubicBezTo>
                        <a:cubicBezTo>
                          <a:pt x="21101" y="20438"/>
                          <a:pt x="21101" y="20438"/>
                          <a:pt x="21101" y="20438"/>
                        </a:cubicBezTo>
                        <a:cubicBezTo>
                          <a:pt x="21051" y="20373"/>
                          <a:pt x="21001" y="20373"/>
                          <a:pt x="20950" y="20373"/>
                        </a:cubicBezTo>
                        <a:cubicBezTo>
                          <a:pt x="20906" y="20307"/>
                          <a:pt x="20855" y="20307"/>
                          <a:pt x="20805" y="20307"/>
                        </a:cubicBezTo>
                        <a:lnTo>
                          <a:pt x="20754" y="20307"/>
                        </a:lnTo>
                        <a:cubicBezTo>
                          <a:pt x="20603" y="20307"/>
                          <a:pt x="20552" y="20561"/>
                          <a:pt x="20502" y="20692"/>
                        </a:cubicBezTo>
                        <a:cubicBezTo>
                          <a:pt x="20452" y="20823"/>
                          <a:pt x="20407" y="20888"/>
                          <a:pt x="20306" y="20888"/>
                        </a:cubicBezTo>
                        <a:cubicBezTo>
                          <a:pt x="20256" y="20888"/>
                          <a:pt x="20205" y="20823"/>
                          <a:pt x="20054" y="20823"/>
                        </a:cubicBezTo>
                        <a:cubicBezTo>
                          <a:pt x="20004" y="20823"/>
                          <a:pt x="19953" y="20757"/>
                          <a:pt x="19903" y="20757"/>
                        </a:cubicBezTo>
                        <a:cubicBezTo>
                          <a:pt x="19858" y="20757"/>
                          <a:pt x="19808" y="20823"/>
                          <a:pt x="19808" y="20823"/>
                        </a:cubicBezTo>
                        <a:cubicBezTo>
                          <a:pt x="19757" y="20888"/>
                          <a:pt x="19707" y="20888"/>
                          <a:pt x="19656" y="20954"/>
                        </a:cubicBezTo>
                        <a:cubicBezTo>
                          <a:pt x="19606" y="20954"/>
                          <a:pt x="19555" y="21019"/>
                          <a:pt x="19555" y="21019"/>
                        </a:cubicBezTo>
                        <a:cubicBezTo>
                          <a:pt x="19555" y="21019"/>
                          <a:pt x="19505" y="21085"/>
                          <a:pt x="19455" y="21085"/>
                        </a:cubicBezTo>
                        <a:cubicBezTo>
                          <a:pt x="19455" y="21085"/>
                          <a:pt x="19354" y="21019"/>
                          <a:pt x="19208" y="20954"/>
                        </a:cubicBezTo>
                        <a:cubicBezTo>
                          <a:pt x="19057" y="20888"/>
                          <a:pt x="18956" y="20823"/>
                          <a:pt x="18956" y="20757"/>
                        </a:cubicBezTo>
                        <a:cubicBezTo>
                          <a:pt x="18956" y="20626"/>
                          <a:pt x="19006" y="20561"/>
                          <a:pt x="19057" y="20504"/>
                        </a:cubicBezTo>
                        <a:cubicBezTo>
                          <a:pt x="19057" y="20438"/>
                          <a:pt x="19107" y="20438"/>
                          <a:pt x="19107" y="20373"/>
                        </a:cubicBezTo>
                        <a:cubicBezTo>
                          <a:pt x="19158" y="20307"/>
                          <a:pt x="19208" y="20307"/>
                          <a:pt x="19259" y="20307"/>
                        </a:cubicBezTo>
                        <a:cubicBezTo>
                          <a:pt x="19309" y="20307"/>
                          <a:pt x="19410" y="20373"/>
                          <a:pt x="19505" y="20438"/>
                        </a:cubicBezTo>
                        <a:cubicBezTo>
                          <a:pt x="19555" y="20504"/>
                          <a:pt x="19555" y="20561"/>
                          <a:pt x="19555" y="20561"/>
                        </a:cubicBezTo>
                        <a:cubicBezTo>
                          <a:pt x="19606" y="20561"/>
                          <a:pt x="19606" y="20504"/>
                          <a:pt x="19606" y="20504"/>
                        </a:cubicBezTo>
                        <a:cubicBezTo>
                          <a:pt x="19606" y="20438"/>
                          <a:pt x="19656" y="20438"/>
                          <a:pt x="19656" y="20373"/>
                        </a:cubicBezTo>
                        <a:cubicBezTo>
                          <a:pt x="19707" y="20307"/>
                          <a:pt x="19707" y="20307"/>
                          <a:pt x="19707" y="20242"/>
                        </a:cubicBezTo>
                        <a:lnTo>
                          <a:pt x="19656" y="20242"/>
                        </a:lnTo>
                        <a:cubicBezTo>
                          <a:pt x="19656" y="20242"/>
                          <a:pt x="19656" y="20242"/>
                          <a:pt x="19606" y="20242"/>
                        </a:cubicBezTo>
                        <a:cubicBezTo>
                          <a:pt x="19606" y="20307"/>
                          <a:pt x="19555" y="20307"/>
                          <a:pt x="19505" y="20307"/>
                        </a:cubicBezTo>
                        <a:cubicBezTo>
                          <a:pt x="19410" y="20307"/>
                          <a:pt x="19259" y="20176"/>
                          <a:pt x="19158" y="20111"/>
                        </a:cubicBezTo>
                        <a:cubicBezTo>
                          <a:pt x="19158" y="20045"/>
                          <a:pt x="19107" y="20045"/>
                          <a:pt x="19107" y="20045"/>
                        </a:cubicBezTo>
                        <a:cubicBezTo>
                          <a:pt x="19006" y="19915"/>
                          <a:pt x="18855" y="19792"/>
                          <a:pt x="18760" y="19595"/>
                        </a:cubicBezTo>
                        <a:cubicBezTo>
                          <a:pt x="18659" y="19268"/>
                          <a:pt x="18457" y="19015"/>
                          <a:pt x="18211" y="18687"/>
                        </a:cubicBezTo>
                        <a:cubicBezTo>
                          <a:pt x="18110" y="18565"/>
                          <a:pt x="18009" y="18491"/>
                          <a:pt x="17909" y="18491"/>
                        </a:cubicBezTo>
                        <a:cubicBezTo>
                          <a:pt x="17814" y="18491"/>
                          <a:pt x="17713" y="18565"/>
                          <a:pt x="17662" y="18565"/>
                        </a:cubicBezTo>
                        <a:cubicBezTo>
                          <a:pt x="17561" y="18565"/>
                          <a:pt x="17511" y="18622"/>
                          <a:pt x="17460" y="18622"/>
                        </a:cubicBezTo>
                        <a:cubicBezTo>
                          <a:pt x="17309" y="18622"/>
                          <a:pt x="17265" y="18491"/>
                          <a:pt x="17214" y="18303"/>
                        </a:cubicBezTo>
                        <a:cubicBezTo>
                          <a:pt x="17164" y="18172"/>
                          <a:pt x="17164" y="18041"/>
                          <a:pt x="17063" y="17910"/>
                        </a:cubicBezTo>
                        <a:cubicBezTo>
                          <a:pt x="16911" y="17656"/>
                          <a:pt x="16760" y="17198"/>
                          <a:pt x="16710" y="16945"/>
                        </a:cubicBezTo>
                        <a:cubicBezTo>
                          <a:pt x="16710" y="16748"/>
                          <a:pt x="16710" y="16748"/>
                          <a:pt x="16615" y="16683"/>
                        </a:cubicBezTo>
                        <a:cubicBezTo>
                          <a:pt x="16564" y="16683"/>
                          <a:pt x="16564" y="16683"/>
                          <a:pt x="16564" y="16683"/>
                        </a:cubicBezTo>
                        <a:cubicBezTo>
                          <a:pt x="16463" y="16617"/>
                          <a:pt x="16413" y="16617"/>
                          <a:pt x="16413" y="16421"/>
                        </a:cubicBezTo>
                        <a:cubicBezTo>
                          <a:pt x="16413" y="16364"/>
                          <a:pt x="16413" y="16298"/>
                          <a:pt x="16413" y="16298"/>
                        </a:cubicBezTo>
                        <a:cubicBezTo>
                          <a:pt x="16413" y="16298"/>
                          <a:pt x="16413" y="16298"/>
                          <a:pt x="16362" y="16364"/>
                        </a:cubicBezTo>
                        <a:cubicBezTo>
                          <a:pt x="16362" y="16364"/>
                          <a:pt x="16362" y="16364"/>
                          <a:pt x="16312" y="16364"/>
                        </a:cubicBezTo>
                        <a:cubicBezTo>
                          <a:pt x="16217" y="16364"/>
                          <a:pt x="16015" y="16036"/>
                          <a:pt x="15965" y="15840"/>
                        </a:cubicBezTo>
                        <a:cubicBezTo>
                          <a:pt x="15914" y="15652"/>
                          <a:pt x="15914" y="15325"/>
                          <a:pt x="16015" y="15063"/>
                        </a:cubicBezTo>
                        <a:cubicBezTo>
                          <a:pt x="16015" y="15005"/>
                          <a:pt x="16015" y="14940"/>
                          <a:pt x="16015" y="14940"/>
                        </a:cubicBezTo>
                        <a:cubicBezTo>
                          <a:pt x="16015" y="14875"/>
                          <a:pt x="15965" y="14875"/>
                          <a:pt x="15864" y="14940"/>
                        </a:cubicBezTo>
                        <a:cubicBezTo>
                          <a:pt x="15864" y="14940"/>
                          <a:pt x="15864" y="14940"/>
                          <a:pt x="15813" y="14940"/>
                        </a:cubicBezTo>
                        <a:cubicBezTo>
                          <a:pt x="15763" y="14940"/>
                          <a:pt x="15763" y="14940"/>
                          <a:pt x="15713" y="14875"/>
                        </a:cubicBezTo>
                        <a:cubicBezTo>
                          <a:pt x="15668" y="14875"/>
                          <a:pt x="15618" y="14809"/>
                          <a:pt x="15567" y="14744"/>
                        </a:cubicBezTo>
                        <a:cubicBezTo>
                          <a:pt x="15517" y="14744"/>
                          <a:pt x="15517" y="14744"/>
                          <a:pt x="15517" y="14744"/>
                        </a:cubicBezTo>
                        <a:cubicBezTo>
                          <a:pt x="15517" y="14809"/>
                          <a:pt x="15567" y="14809"/>
                          <a:pt x="15567" y="14875"/>
                        </a:cubicBezTo>
                        <a:cubicBezTo>
                          <a:pt x="15618" y="14940"/>
                          <a:pt x="15668" y="15005"/>
                          <a:pt x="15668" y="15128"/>
                        </a:cubicBezTo>
                        <a:cubicBezTo>
                          <a:pt x="15713" y="15194"/>
                          <a:pt x="15713" y="15259"/>
                          <a:pt x="15713" y="15325"/>
                        </a:cubicBezTo>
                        <a:cubicBezTo>
                          <a:pt x="15668" y="15325"/>
                          <a:pt x="15618" y="15390"/>
                          <a:pt x="15567" y="15390"/>
                        </a:cubicBezTo>
                        <a:cubicBezTo>
                          <a:pt x="15517" y="15390"/>
                          <a:pt x="15416" y="15325"/>
                          <a:pt x="15315" y="15325"/>
                        </a:cubicBezTo>
                        <a:cubicBezTo>
                          <a:pt x="15164" y="15194"/>
                          <a:pt x="14816" y="14744"/>
                          <a:pt x="14564" y="14294"/>
                        </a:cubicBezTo>
                        <a:cubicBezTo>
                          <a:pt x="14469" y="13966"/>
                          <a:pt x="14419" y="13835"/>
                          <a:pt x="14368" y="13647"/>
                        </a:cubicBezTo>
                        <a:cubicBezTo>
                          <a:pt x="14318" y="13516"/>
                          <a:pt x="14318" y="13385"/>
                          <a:pt x="14217" y="13189"/>
                        </a:cubicBezTo>
                        <a:cubicBezTo>
                          <a:pt x="14167" y="13058"/>
                          <a:pt x="14167" y="13001"/>
                          <a:pt x="14116" y="13001"/>
                        </a:cubicBezTo>
                        <a:lnTo>
                          <a:pt x="14072" y="13001"/>
                        </a:lnTo>
                        <a:cubicBezTo>
                          <a:pt x="14072" y="13058"/>
                          <a:pt x="14021" y="13058"/>
                          <a:pt x="13971" y="13058"/>
                        </a:cubicBezTo>
                        <a:cubicBezTo>
                          <a:pt x="13971" y="13058"/>
                          <a:pt x="13920" y="13058"/>
                          <a:pt x="13920" y="13001"/>
                        </a:cubicBezTo>
                        <a:cubicBezTo>
                          <a:pt x="13870" y="13001"/>
                          <a:pt x="13819" y="12935"/>
                          <a:pt x="13870" y="12935"/>
                        </a:cubicBezTo>
                        <a:cubicBezTo>
                          <a:pt x="13870" y="12870"/>
                          <a:pt x="13920" y="12805"/>
                          <a:pt x="14021" y="12805"/>
                        </a:cubicBezTo>
                        <a:lnTo>
                          <a:pt x="14072" y="12805"/>
                        </a:lnTo>
                        <a:cubicBezTo>
                          <a:pt x="14167" y="12739"/>
                          <a:pt x="14217" y="12674"/>
                          <a:pt x="14217" y="12543"/>
                        </a:cubicBezTo>
                        <a:cubicBezTo>
                          <a:pt x="14217" y="12412"/>
                          <a:pt x="14318" y="12289"/>
                          <a:pt x="14368" y="12093"/>
                        </a:cubicBezTo>
                        <a:cubicBezTo>
                          <a:pt x="14419" y="11962"/>
                          <a:pt x="14520" y="11765"/>
                          <a:pt x="14520" y="11643"/>
                        </a:cubicBezTo>
                        <a:cubicBezTo>
                          <a:pt x="14520" y="11577"/>
                          <a:pt x="14564" y="11446"/>
                          <a:pt x="14520" y="11446"/>
                        </a:cubicBezTo>
                        <a:cubicBezTo>
                          <a:pt x="14520" y="11381"/>
                          <a:pt x="14469" y="11381"/>
                          <a:pt x="14469" y="11381"/>
                        </a:cubicBezTo>
                        <a:cubicBezTo>
                          <a:pt x="14419" y="11381"/>
                          <a:pt x="14419" y="11381"/>
                          <a:pt x="14368" y="11381"/>
                        </a:cubicBezTo>
                        <a:cubicBezTo>
                          <a:pt x="14318" y="11381"/>
                          <a:pt x="14318" y="11381"/>
                          <a:pt x="14318" y="11381"/>
                        </a:cubicBezTo>
                        <a:cubicBezTo>
                          <a:pt x="14217" y="11381"/>
                          <a:pt x="14167" y="11381"/>
                          <a:pt x="14072" y="11119"/>
                        </a:cubicBezTo>
                        <a:cubicBezTo>
                          <a:pt x="14021" y="11054"/>
                          <a:pt x="13971" y="10988"/>
                          <a:pt x="13971" y="10988"/>
                        </a:cubicBezTo>
                        <a:cubicBezTo>
                          <a:pt x="13920" y="10988"/>
                          <a:pt x="13920" y="11054"/>
                          <a:pt x="13920" y="11185"/>
                        </a:cubicBezTo>
                        <a:cubicBezTo>
                          <a:pt x="13920" y="11315"/>
                          <a:pt x="13971" y="11446"/>
                          <a:pt x="14021" y="11643"/>
                        </a:cubicBezTo>
                        <a:cubicBezTo>
                          <a:pt x="14021" y="11700"/>
                          <a:pt x="14072" y="11765"/>
                          <a:pt x="14116" y="11896"/>
                        </a:cubicBezTo>
                        <a:cubicBezTo>
                          <a:pt x="14116" y="11962"/>
                          <a:pt x="14116" y="12027"/>
                          <a:pt x="14072" y="12093"/>
                        </a:cubicBezTo>
                        <a:cubicBezTo>
                          <a:pt x="14021" y="12158"/>
                          <a:pt x="13920" y="12158"/>
                          <a:pt x="13819" y="12158"/>
                        </a:cubicBezTo>
                        <a:cubicBezTo>
                          <a:pt x="13769" y="12158"/>
                          <a:pt x="13769" y="12158"/>
                          <a:pt x="13769" y="12158"/>
                        </a:cubicBezTo>
                        <a:cubicBezTo>
                          <a:pt x="13718" y="12224"/>
                          <a:pt x="13668" y="12158"/>
                          <a:pt x="13618" y="12093"/>
                        </a:cubicBezTo>
                        <a:cubicBezTo>
                          <a:pt x="13567" y="12027"/>
                          <a:pt x="13523" y="11831"/>
                          <a:pt x="13523" y="11577"/>
                        </a:cubicBezTo>
                        <a:cubicBezTo>
                          <a:pt x="13523" y="11381"/>
                          <a:pt x="13472" y="11315"/>
                          <a:pt x="13472" y="11185"/>
                        </a:cubicBezTo>
                        <a:cubicBezTo>
                          <a:pt x="13422" y="11119"/>
                          <a:pt x="13422" y="11054"/>
                          <a:pt x="13371" y="10931"/>
                        </a:cubicBezTo>
                        <a:cubicBezTo>
                          <a:pt x="13371" y="10735"/>
                          <a:pt x="13422" y="10604"/>
                          <a:pt x="13472" y="10473"/>
                        </a:cubicBezTo>
                        <a:cubicBezTo>
                          <a:pt x="13472" y="10342"/>
                          <a:pt x="13523" y="10276"/>
                          <a:pt x="13523" y="10154"/>
                        </a:cubicBezTo>
                        <a:cubicBezTo>
                          <a:pt x="13523" y="10023"/>
                          <a:pt x="13523" y="9892"/>
                          <a:pt x="13567" y="9826"/>
                        </a:cubicBezTo>
                        <a:cubicBezTo>
                          <a:pt x="13567" y="9573"/>
                          <a:pt x="13567" y="9311"/>
                          <a:pt x="13618" y="9049"/>
                        </a:cubicBezTo>
                        <a:cubicBezTo>
                          <a:pt x="13668" y="8730"/>
                          <a:pt x="13618" y="8468"/>
                          <a:pt x="13567" y="8206"/>
                        </a:cubicBezTo>
                        <a:cubicBezTo>
                          <a:pt x="13567" y="8206"/>
                          <a:pt x="13567" y="8149"/>
                          <a:pt x="13567" y="8084"/>
                        </a:cubicBezTo>
                        <a:cubicBezTo>
                          <a:pt x="13567" y="8084"/>
                          <a:pt x="13567" y="8018"/>
                          <a:pt x="13523" y="7953"/>
                        </a:cubicBezTo>
                        <a:cubicBezTo>
                          <a:pt x="13523" y="7756"/>
                          <a:pt x="13523" y="7691"/>
                          <a:pt x="13371" y="7625"/>
                        </a:cubicBezTo>
                        <a:cubicBezTo>
                          <a:pt x="13220" y="7560"/>
                          <a:pt x="13119" y="7306"/>
                          <a:pt x="13069" y="7045"/>
                        </a:cubicBezTo>
                        <a:cubicBezTo>
                          <a:pt x="13024" y="6725"/>
                          <a:pt x="12968" y="6725"/>
                          <a:pt x="12570" y="6725"/>
                        </a:cubicBezTo>
                        <a:cubicBezTo>
                          <a:pt x="12520" y="6725"/>
                          <a:pt x="12520" y="6725"/>
                          <a:pt x="12520" y="6725"/>
                        </a:cubicBezTo>
                        <a:cubicBezTo>
                          <a:pt x="12273" y="6725"/>
                          <a:pt x="12172" y="6529"/>
                          <a:pt x="12072" y="6398"/>
                        </a:cubicBezTo>
                        <a:cubicBezTo>
                          <a:pt x="12021" y="6267"/>
                          <a:pt x="11926" y="6136"/>
                          <a:pt x="11825" y="6079"/>
                        </a:cubicBezTo>
                        <a:cubicBezTo>
                          <a:pt x="11523" y="5817"/>
                          <a:pt x="11428" y="5686"/>
                          <a:pt x="11276" y="5433"/>
                        </a:cubicBezTo>
                        <a:cubicBezTo>
                          <a:pt x="11276" y="5367"/>
                          <a:pt x="11226" y="5302"/>
                          <a:pt x="11226" y="5302"/>
                        </a:cubicBezTo>
                        <a:cubicBezTo>
                          <a:pt x="11175" y="5171"/>
                          <a:pt x="11175" y="5171"/>
                          <a:pt x="11024" y="5105"/>
                        </a:cubicBezTo>
                        <a:cubicBezTo>
                          <a:pt x="10974" y="5040"/>
                          <a:pt x="10778" y="4909"/>
                          <a:pt x="10626" y="4655"/>
                        </a:cubicBezTo>
                        <a:cubicBezTo>
                          <a:pt x="10431" y="4459"/>
                          <a:pt x="10229" y="4197"/>
                          <a:pt x="10077" y="4140"/>
                        </a:cubicBezTo>
                        <a:cubicBezTo>
                          <a:pt x="10027" y="4140"/>
                          <a:pt x="10027" y="4140"/>
                          <a:pt x="9977" y="4140"/>
                        </a:cubicBezTo>
                        <a:cubicBezTo>
                          <a:pt x="9781" y="3944"/>
                          <a:pt x="9579" y="3878"/>
                          <a:pt x="9181" y="3813"/>
                        </a:cubicBezTo>
                        <a:cubicBezTo>
                          <a:pt x="9131" y="3813"/>
                          <a:pt x="9080" y="3813"/>
                          <a:pt x="9030" y="3813"/>
                        </a:cubicBezTo>
                        <a:cubicBezTo>
                          <a:pt x="8879" y="3813"/>
                          <a:pt x="8879" y="3813"/>
                          <a:pt x="8834" y="3878"/>
                        </a:cubicBezTo>
                        <a:cubicBezTo>
                          <a:pt x="8834" y="3944"/>
                          <a:pt x="8778" y="4009"/>
                          <a:pt x="8733" y="4075"/>
                        </a:cubicBezTo>
                        <a:cubicBezTo>
                          <a:pt x="8632" y="4140"/>
                          <a:pt x="8632" y="4197"/>
                          <a:pt x="8632" y="4263"/>
                        </a:cubicBezTo>
                        <a:cubicBezTo>
                          <a:pt x="8632" y="4263"/>
                          <a:pt x="8632" y="4328"/>
                          <a:pt x="8683" y="4328"/>
                        </a:cubicBezTo>
                        <a:cubicBezTo>
                          <a:pt x="8733" y="4394"/>
                          <a:pt x="8733" y="4394"/>
                          <a:pt x="8778" y="4459"/>
                        </a:cubicBezTo>
                        <a:cubicBezTo>
                          <a:pt x="8778" y="4525"/>
                          <a:pt x="8778" y="4525"/>
                          <a:pt x="8778" y="4590"/>
                        </a:cubicBezTo>
                        <a:cubicBezTo>
                          <a:pt x="8733" y="4655"/>
                          <a:pt x="8683" y="4655"/>
                          <a:pt x="8582" y="4655"/>
                        </a:cubicBezTo>
                        <a:cubicBezTo>
                          <a:pt x="8531" y="4655"/>
                          <a:pt x="8481" y="4655"/>
                          <a:pt x="8431" y="4655"/>
                        </a:cubicBezTo>
                        <a:cubicBezTo>
                          <a:pt x="8285" y="4655"/>
                          <a:pt x="8184" y="4721"/>
                          <a:pt x="8134" y="4852"/>
                        </a:cubicBezTo>
                        <a:cubicBezTo>
                          <a:pt x="8083" y="4852"/>
                          <a:pt x="8083" y="4909"/>
                          <a:pt x="8033" y="4909"/>
                        </a:cubicBezTo>
                        <a:cubicBezTo>
                          <a:pt x="8033" y="4909"/>
                          <a:pt x="7982" y="4909"/>
                          <a:pt x="7982" y="4975"/>
                        </a:cubicBezTo>
                        <a:cubicBezTo>
                          <a:pt x="7932" y="4975"/>
                          <a:pt x="7882" y="5040"/>
                          <a:pt x="7882" y="5236"/>
                        </a:cubicBezTo>
                        <a:cubicBezTo>
                          <a:pt x="7882" y="5621"/>
                          <a:pt x="7383" y="5948"/>
                          <a:pt x="7282" y="6079"/>
                        </a:cubicBezTo>
                        <a:cubicBezTo>
                          <a:pt x="7238" y="6079"/>
                          <a:pt x="7181" y="6079"/>
                          <a:pt x="7137" y="6079"/>
                        </a:cubicBezTo>
                        <a:cubicBezTo>
                          <a:pt x="7086" y="6079"/>
                          <a:pt x="7086" y="6079"/>
                          <a:pt x="7036" y="6014"/>
                        </a:cubicBezTo>
                        <a:cubicBezTo>
                          <a:pt x="7036" y="6014"/>
                          <a:pt x="7036" y="5948"/>
                          <a:pt x="7086" y="5883"/>
                        </a:cubicBezTo>
                        <a:cubicBezTo>
                          <a:pt x="7238" y="5752"/>
                          <a:pt x="7383" y="5686"/>
                          <a:pt x="7534" y="5555"/>
                        </a:cubicBezTo>
                        <a:cubicBezTo>
                          <a:pt x="7686" y="5498"/>
                          <a:pt x="7730" y="5367"/>
                          <a:pt x="7730" y="5367"/>
                        </a:cubicBezTo>
                        <a:cubicBezTo>
                          <a:pt x="7730" y="5302"/>
                          <a:pt x="7730" y="5302"/>
                          <a:pt x="7686" y="5302"/>
                        </a:cubicBezTo>
                        <a:cubicBezTo>
                          <a:pt x="7635" y="5302"/>
                          <a:pt x="7585" y="5367"/>
                          <a:pt x="7484" y="5433"/>
                        </a:cubicBezTo>
                        <a:cubicBezTo>
                          <a:pt x="7333" y="5498"/>
                          <a:pt x="7137" y="5621"/>
                          <a:pt x="6985" y="5686"/>
                        </a:cubicBezTo>
                        <a:cubicBezTo>
                          <a:pt x="6884" y="5752"/>
                          <a:pt x="6784" y="5752"/>
                          <a:pt x="6689" y="5817"/>
                        </a:cubicBezTo>
                        <a:cubicBezTo>
                          <a:pt x="6487" y="5883"/>
                          <a:pt x="6335" y="5948"/>
                          <a:pt x="6235" y="5883"/>
                        </a:cubicBezTo>
                        <a:cubicBezTo>
                          <a:pt x="6140" y="5817"/>
                          <a:pt x="5988" y="5621"/>
                          <a:pt x="5988" y="5498"/>
                        </a:cubicBezTo>
                        <a:cubicBezTo>
                          <a:pt x="5938" y="5498"/>
                          <a:pt x="5938" y="5433"/>
                          <a:pt x="5938" y="5433"/>
                        </a:cubicBezTo>
                        <a:cubicBezTo>
                          <a:pt x="5988" y="5367"/>
                          <a:pt x="5988" y="5367"/>
                          <a:pt x="6039" y="5367"/>
                        </a:cubicBezTo>
                        <a:cubicBezTo>
                          <a:pt x="6089" y="5302"/>
                          <a:pt x="6089" y="5302"/>
                          <a:pt x="6089" y="5236"/>
                        </a:cubicBezTo>
                        <a:cubicBezTo>
                          <a:pt x="6089" y="5236"/>
                          <a:pt x="6039" y="5040"/>
                          <a:pt x="5288" y="4459"/>
                        </a:cubicBezTo>
                        <a:cubicBezTo>
                          <a:pt x="5238" y="4459"/>
                          <a:pt x="5238" y="4459"/>
                          <a:pt x="5238" y="4459"/>
                        </a:cubicBezTo>
                        <a:cubicBezTo>
                          <a:pt x="5187" y="4394"/>
                          <a:pt x="5238" y="4394"/>
                          <a:pt x="5288" y="4328"/>
                        </a:cubicBezTo>
                        <a:cubicBezTo>
                          <a:pt x="5288" y="4263"/>
                          <a:pt x="5338" y="4263"/>
                          <a:pt x="5288" y="4197"/>
                        </a:cubicBezTo>
                        <a:cubicBezTo>
                          <a:pt x="5238" y="4140"/>
                          <a:pt x="5238" y="4075"/>
                          <a:pt x="5187" y="3944"/>
                        </a:cubicBezTo>
                        <a:cubicBezTo>
                          <a:pt x="5137" y="3813"/>
                          <a:pt x="5238" y="3747"/>
                          <a:pt x="5288" y="3747"/>
                        </a:cubicBezTo>
                        <a:cubicBezTo>
                          <a:pt x="5338" y="3682"/>
                          <a:pt x="5389" y="3682"/>
                          <a:pt x="5389" y="3616"/>
                        </a:cubicBezTo>
                        <a:cubicBezTo>
                          <a:pt x="5338" y="3616"/>
                          <a:pt x="5338" y="3616"/>
                          <a:pt x="5338" y="3616"/>
                        </a:cubicBezTo>
                        <a:cubicBezTo>
                          <a:pt x="5288" y="3682"/>
                          <a:pt x="5187" y="3747"/>
                          <a:pt x="5137" y="3682"/>
                        </a:cubicBezTo>
                        <a:cubicBezTo>
                          <a:pt x="5092" y="3682"/>
                          <a:pt x="5042" y="3682"/>
                          <a:pt x="5042" y="3682"/>
                        </a:cubicBezTo>
                        <a:cubicBezTo>
                          <a:pt x="4991" y="3682"/>
                          <a:pt x="4991" y="3682"/>
                          <a:pt x="4890" y="3813"/>
                        </a:cubicBezTo>
                        <a:cubicBezTo>
                          <a:pt x="4890" y="3878"/>
                          <a:pt x="4890" y="3878"/>
                          <a:pt x="4890" y="3878"/>
                        </a:cubicBezTo>
                        <a:cubicBezTo>
                          <a:pt x="4890" y="3944"/>
                          <a:pt x="4941" y="3944"/>
                          <a:pt x="4941" y="4009"/>
                        </a:cubicBezTo>
                        <a:cubicBezTo>
                          <a:pt x="5042" y="4009"/>
                          <a:pt x="5092" y="4075"/>
                          <a:pt x="5137" y="4140"/>
                        </a:cubicBezTo>
                        <a:cubicBezTo>
                          <a:pt x="5187" y="4328"/>
                          <a:pt x="5137" y="4394"/>
                          <a:pt x="5137" y="4394"/>
                        </a:cubicBezTo>
                        <a:cubicBezTo>
                          <a:pt x="5092" y="4394"/>
                          <a:pt x="5092" y="4394"/>
                          <a:pt x="5042" y="4328"/>
                        </a:cubicBezTo>
                        <a:cubicBezTo>
                          <a:pt x="4890" y="4140"/>
                          <a:pt x="3691" y="3682"/>
                          <a:pt x="3445" y="3682"/>
                        </a:cubicBezTo>
                        <a:cubicBezTo>
                          <a:pt x="3395" y="3682"/>
                          <a:pt x="3344" y="3682"/>
                          <a:pt x="3294" y="3682"/>
                        </a:cubicBezTo>
                        <a:cubicBezTo>
                          <a:pt x="3243" y="3682"/>
                          <a:pt x="3243" y="3682"/>
                          <a:pt x="3193" y="3682"/>
                        </a:cubicBezTo>
                        <a:cubicBezTo>
                          <a:pt x="3092" y="3682"/>
                          <a:pt x="3042" y="3682"/>
                          <a:pt x="2991" y="3616"/>
                        </a:cubicBezTo>
                        <a:cubicBezTo>
                          <a:pt x="2991" y="3551"/>
                          <a:pt x="2947" y="3551"/>
                          <a:pt x="2947" y="3485"/>
                        </a:cubicBezTo>
                        <a:cubicBezTo>
                          <a:pt x="2947" y="3485"/>
                          <a:pt x="2991" y="3485"/>
                          <a:pt x="3092" y="3428"/>
                        </a:cubicBezTo>
                        <a:cubicBezTo>
                          <a:pt x="3193" y="3428"/>
                          <a:pt x="3294" y="3428"/>
                          <a:pt x="3344" y="3363"/>
                        </a:cubicBezTo>
                        <a:cubicBezTo>
                          <a:pt x="3395" y="3297"/>
                          <a:pt x="3445" y="3297"/>
                          <a:pt x="3496" y="3297"/>
                        </a:cubicBezTo>
                        <a:cubicBezTo>
                          <a:pt x="3540" y="3297"/>
                          <a:pt x="3540" y="3297"/>
                          <a:pt x="3591" y="3297"/>
                        </a:cubicBezTo>
                        <a:cubicBezTo>
                          <a:pt x="3641" y="3297"/>
                          <a:pt x="3691" y="3297"/>
                          <a:pt x="3742" y="3297"/>
                        </a:cubicBezTo>
                        <a:cubicBezTo>
                          <a:pt x="3792" y="3297"/>
                          <a:pt x="3843" y="3297"/>
                          <a:pt x="3843" y="3297"/>
                        </a:cubicBezTo>
                        <a:cubicBezTo>
                          <a:pt x="3843" y="3297"/>
                          <a:pt x="3742" y="3232"/>
                          <a:pt x="3641" y="3166"/>
                        </a:cubicBezTo>
                        <a:cubicBezTo>
                          <a:pt x="3591" y="3166"/>
                          <a:pt x="3591" y="3166"/>
                          <a:pt x="3540" y="3166"/>
                        </a:cubicBezTo>
                        <a:cubicBezTo>
                          <a:pt x="3496" y="3166"/>
                          <a:pt x="3445" y="3166"/>
                          <a:pt x="3395" y="3232"/>
                        </a:cubicBezTo>
                        <a:cubicBezTo>
                          <a:pt x="3294" y="3232"/>
                          <a:pt x="3243" y="3232"/>
                          <a:pt x="3143" y="3232"/>
                        </a:cubicBezTo>
                        <a:cubicBezTo>
                          <a:pt x="2947" y="3232"/>
                          <a:pt x="2947" y="3297"/>
                          <a:pt x="2947" y="3363"/>
                        </a:cubicBezTo>
                        <a:cubicBezTo>
                          <a:pt x="2896" y="3428"/>
                          <a:pt x="2896" y="3485"/>
                          <a:pt x="2846" y="3551"/>
                        </a:cubicBezTo>
                        <a:cubicBezTo>
                          <a:pt x="2745" y="3747"/>
                          <a:pt x="2398" y="3813"/>
                          <a:pt x="2045" y="3944"/>
                        </a:cubicBezTo>
                        <a:cubicBezTo>
                          <a:pt x="1994" y="3944"/>
                          <a:pt x="1944" y="3944"/>
                          <a:pt x="1899" y="3944"/>
                        </a:cubicBezTo>
                        <a:cubicBezTo>
                          <a:pt x="1748" y="4009"/>
                          <a:pt x="1647" y="4075"/>
                          <a:pt x="1546" y="4075"/>
                        </a:cubicBezTo>
                        <a:cubicBezTo>
                          <a:pt x="1451" y="4140"/>
                          <a:pt x="1395" y="4197"/>
                          <a:pt x="1300" y="4197"/>
                        </a:cubicBezTo>
                        <a:lnTo>
                          <a:pt x="1249" y="4197"/>
                        </a:lnTo>
                        <a:cubicBezTo>
                          <a:pt x="1199" y="4140"/>
                          <a:pt x="1148" y="4140"/>
                          <a:pt x="1148" y="4140"/>
                        </a:cubicBezTo>
                        <a:cubicBezTo>
                          <a:pt x="1148" y="4075"/>
                          <a:pt x="1199" y="4075"/>
                          <a:pt x="1300" y="4009"/>
                        </a:cubicBezTo>
                        <a:cubicBezTo>
                          <a:pt x="1395" y="3944"/>
                          <a:pt x="1451" y="3944"/>
                          <a:pt x="1496" y="3878"/>
                        </a:cubicBezTo>
                        <a:cubicBezTo>
                          <a:pt x="1546" y="3878"/>
                          <a:pt x="1546" y="3813"/>
                          <a:pt x="1546" y="3813"/>
                        </a:cubicBezTo>
                        <a:cubicBezTo>
                          <a:pt x="1596" y="3747"/>
                          <a:pt x="1647" y="3682"/>
                          <a:pt x="1849" y="3616"/>
                        </a:cubicBezTo>
                        <a:lnTo>
                          <a:pt x="1899" y="3616"/>
                        </a:lnTo>
                        <a:cubicBezTo>
                          <a:pt x="1899" y="3551"/>
                          <a:pt x="1849" y="3428"/>
                          <a:pt x="1697" y="3297"/>
                        </a:cubicBezTo>
                        <a:cubicBezTo>
                          <a:pt x="1647" y="3297"/>
                          <a:pt x="1647" y="3297"/>
                          <a:pt x="1647" y="3297"/>
                        </a:cubicBezTo>
                        <a:cubicBezTo>
                          <a:pt x="1596" y="3297"/>
                          <a:pt x="1596" y="3297"/>
                          <a:pt x="1596" y="3363"/>
                        </a:cubicBezTo>
                        <a:cubicBezTo>
                          <a:pt x="1596" y="3428"/>
                          <a:pt x="1596" y="3485"/>
                          <a:pt x="1546" y="3485"/>
                        </a:cubicBezTo>
                        <a:cubicBezTo>
                          <a:pt x="1496" y="3485"/>
                          <a:pt x="1451" y="3485"/>
                          <a:pt x="1451" y="3428"/>
                        </a:cubicBezTo>
                        <a:cubicBezTo>
                          <a:pt x="1395" y="3428"/>
                          <a:pt x="1350" y="3363"/>
                          <a:pt x="1300" y="3363"/>
                        </a:cubicBezTo>
                        <a:cubicBezTo>
                          <a:pt x="1249" y="3428"/>
                          <a:pt x="1249" y="3428"/>
                          <a:pt x="1249" y="3551"/>
                        </a:cubicBezTo>
                        <a:cubicBezTo>
                          <a:pt x="1249" y="3616"/>
                          <a:pt x="1249" y="3747"/>
                          <a:pt x="1148" y="3878"/>
                        </a:cubicBezTo>
                        <a:cubicBezTo>
                          <a:pt x="1098" y="4075"/>
                          <a:pt x="1048" y="4075"/>
                          <a:pt x="947" y="4140"/>
                        </a:cubicBezTo>
                        <a:cubicBezTo>
                          <a:pt x="896" y="4197"/>
                          <a:pt x="896" y="4263"/>
                          <a:pt x="852" y="4328"/>
                        </a:cubicBezTo>
                        <a:cubicBezTo>
                          <a:pt x="801" y="4328"/>
                          <a:pt x="751" y="4394"/>
                          <a:pt x="700" y="4394"/>
                        </a:cubicBezTo>
                        <a:cubicBezTo>
                          <a:pt x="650" y="4394"/>
                          <a:pt x="599" y="4328"/>
                          <a:pt x="549" y="4263"/>
                        </a:cubicBezTo>
                        <a:cubicBezTo>
                          <a:pt x="549" y="4197"/>
                          <a:pt x="549" y="4197"/>
                          <a:pt x="549" y="4197"/>
                        </a:cubicBezTo>
                        <a:cubicBezTo>
                          <a:pt x="599" y="4075"/>
                          <a:pt x="700" y="3813"/>
                          <a:pt x="700" y="3747"/>
                        </a:cubicBezTo>
                        <a:cubicBezTo>
                          <a:pt x="700" y="3682"/>
                          <a:pt x="650" y="3616"/>
                          <a:pt x="599" y="3551"/>
                        </a:cubicBezTo>
                        <a:cubicBezTo>
                          <a:pt x="549" y="3428"/>
                          <a:pt x="499" y="3297"/>
                          <a:pt x="499" y="3166"/>
                        </a:cubicBezTo>
                        <a:cubicBezTo>
                          <a:pt x="549" y="3101"/>
                          <a:pt x="549" y="3101"/>
                          <a:pt x="549" y="3035"/>
                        </a:cubicBezTo>
                        <a:cubicBezTo>
                          <a:pt x="599" y="2905"/>
                          <a:pt x="599" y="2839"/>
                          <a:pt x="448" y="2651"/>
                        </a:cubicBezTo>
                        <a:cubicBezTo>
                          <a:pt x="448" y="2651"/>
                          <a:pt x="398" y="2585"/>
                          <a:pt x="303" y="2520"/>
                        </a:cubicBezTo>
                        <a:cubicBezTo>
                          <a:pt x="151" y="2389"/>
                          <a:pt x="0" y="2193"/>
                          <a:pt x="0" y="2070"/>
                        </a:cubicBezTo>
                        <a:cubicBezTo>
                          <a:pt x="0" y="2005"/>
                          <a:pt x="0" y="1939"/>
                          <a:pt x="0" y="1939"/>
                        </a:cubicBezTo>
                        <a:cubicBezTo>
                          <a:pt x="151" y="1677"/>
                          <a:pt x="5887" y="777"/>
                          <a:pt x="6537" y="646"/>
                        </a:cubicBezTo>
                        <a:cubicBezTo>
                          <a:pt x="6784" y="1162"/>
                          <a:pt x="7036" y="1677"/>
                          <a:pt x="7086" y="1743"/>
                        </a:cubicBezTo>
                        <a:cubicBezTo>
                          <a:pt x="7181" y="1743"/>
                          <a:pt x="13618" y="1031"/>
                          <a:pt x="13718" y="1031"/>
                        </a:cubicBezTo>
                        <a:cubicBezTo>
                          <a:pt x="13718" y="1031"/>
                          <a:pt x="13769" y="1096"/>
                          <a:pt x="13870" y="1293"/>
                        </a:cubicBezTo>
                        <a:cubicBezTo>
                          <a:pt x="13870" y="1358"/>
                          <a:pt x="13870" y="1415"/>
                          <a:pt x="13870" y="1481"/>
                        </a:cubicBezTo>
                        <a:cubicBezTo>
                          <a:pt x="13870" y="1677"/>
                          <a:pt x="13870" y="1808"/>
                          <a:pt x="14021" y="1808"/>
                        </a:cubicBezTo>
                        <a:cubicBezTo>
                          <a:pt x="14021" y="1808"/>
                          <a:pt x="14072" y="1808"/>
                          <a:pt x="14116" y="1808"/>
                        </a:cubicBezTo>
                        <a:cubicBezTo>
                          <a:pt x="14116" y="1808"/>
                          <a:pt x="14167" y="1808"/>
                          <a:pt x="14217" y="1808"/>
                        </a:cubicBezTo>
                        <a:cubicBezTo>
                          <a:pt x="14267" y="1808"/>
                          <a:pt x="14318" y="1808"/>
                          <a:pt x="14318" y="1612"/>
                        </a:cubicBezTo>
                        <a:cubicBezTo>
                          <a:pt x="14318" y="1546"/>
                          <a:pt x="14318" y="1415"/>
                          <a:pt x="14318" y="1293"/>
                        </a:cubicBezTo>
                        <a:cubicBezTo>
                          <a:pt x="14368" y="1096"/>
                          <a:pt x="14368" y="835"/>
                          <a:pt x="14267" y="646"/>
                        </a:cubicBezTo>
                        <a:cubicBezTo>
                          <a:pt x="14167" y="450"/>
                          <a:pt x="14167" y="319"/>
                          <a:pt x="14167" y="254"/>
                        </a:cubicBezTo>
                        <a:cubicBezTo>
                          <a:pt x="14167" y="188"/>
                          <a:pt x="14217" y="123"/>
                          <a:pt x="14267" y="57"/>
                        </a:cubicBezTo>
                        <a:cubicBezTo>
                          <a:pt x="14267" y="57"/>
                          <a:pt x="14318" y="57"/>
                          <a:pt x="14368" y="57"/>
                        </a:cubicBezTo>
                        <a:cubicBezTo>
                          <a:pt x="14419" y="57"/>
                          <a:pt x="14564" y="57"/>
                          <a:pt x="14716" y="123"/>
                        </a:cubicBezTo>
                        <a:cubicBezTo>
                          <a:pt x="14917" y="188"/>
                          <a:pt x="15164" y="188"/>
                          <a:pt x="15315" y="188"/>
                        </a:cubicBezTo>
                        <a:cubicBezTo>
                          <a:pt x="15466" y="188"/>
                          <a:pt x="15567" y="188"/>
                          <a:pt x="15618" y="123"/>
                        </a:cubicBezTo>
                        <a:cubicBezTo>
                          <a:pt x="15618" y="57"/>
                          <a:pt x="15618" y="57"/>
                          <a:pt x="15618" y="57"/>
                        </a:cubicBezTo>
                        <a:cubicBezTo>
                          <a:pt x="15668" y="0"/>
                          <a:pt x="15668" y="0"/>
                          <a:pt x="15668" y="0"/>
                        </a:cubicBezTo>
                        <a:cubicBezTo>
                          <a:pt x="15668" y="57"/>
                          <a:pt x="15668" y="57"/>
                          <a:pt x="15668" y="57"/>
                        </a:cubicBezTo>
                        <a:cubicBezTo>
                          <a:pt x="15813" y="188"/>
                          <a:pt x="15813" y="188"/>
                          <a:pt x="15813" y="385"/>
                        </a:cubicBezTo>
                        <a:cubicBezTo>
                          <a:pt x="15813" y="450"/>
                          <a:pt x="15813" y="515"/>
                          <a:pt x="15813" y="515"/>
                        </a:cubicBezTo>
                        <a:cubicBezTo>
                          <a:pt x="15763" y="777"/>
                          <a:pt x="15763" y="777"/>
                          <a:pt x="15864" y="835"/>
                        </a:cubicBezTo>
                        <a:cubicBezTo>
                          <a:pt x="15864" y="900"/>
                          <a:pt x="15914" y="965"/>
                          <a:pt x="15914" y="1031"/>
                        </a:cubicBezTo>
                        <a:cubicBezTo>
                          <a:pt x="16015" y="1162"/>
                          <a:pt x="16066" y="1293"/>
                          <a:pt x="16066" y="1415"/>
                        </a:cubicBezTo>
                        <a:cubicBezTo>
                          <a:pt x="16066" y="1546"/>
                          <a:pt x="16116" y="1677"/>
                          <a:pt x="16161" y="1808"/>
                        </a:cubicBezTo>
                        <a:cubicBezTo>
                          <a:pt x="16262" y="2193"/>
                          <a:pt x="16811" y="3747"/>
                          <a:pt x="16861" y="3747"/>
                        </a:cubicBezTo>
                        <a:cubicBezTo>
                          <a:pt x="16962" y="4197"/>
                          <a:pt x="18357" y="6791"/>
                          <a:pt x="18457" y="6848"/>
                        </a:cubicBezTo>
                        <a:lnTo>
                          <a:pt x="18508" y="6848"/>
                        </a:lnTo>
                        <a:cubicBezTo>
                          <a:pt x="18609" y="6922"/>
                          <a:pt x="18710" y="6979"/>
                          <a:pt x="18956" y="7560"/>
                        </a:cubicBezTo>
                        <a:cubicBezTo>
                          <a:pt x="19259" y="8149"/>
                          <a:pt x="19208" y="8280"/>
                          <a:pt x="19158" y="8468"/>
                        </a:cubicBezTo>
                        <a:cubicBezTo>
                          <a:pt x="19158" y="8468"/>
                          <a:pt x="19158" y="8534"/>
                          <a:pt x="19107" y="8534"/>
                        </a:cubicBezTo>
                        <a:cubicBezTo>
                          <a:pt x="19107" y="8534"/>
                          <a:pt x="19057" y="8468"/>
                          <a:pt x="19006" y="8280"/>
                        </a:cubicBezTo>
                        <a:cubicBezTo>
                          <a:pt x="19006" y="8206"/>
                          <a:pt x="19006" y="8206"/>
                          <a:pt x="19006" y="8149"/>
                        </a:cubicBezTo>
                        <a:cubicBezTo>
                          <a:pt x="18906" y="7887"/>
                          <a:pt x="18760" y="7691"/>
                          <a:pt x="18760" y="7691"/>
                        </a:cubicBezTo>
                        <a:cubicBezTo>
                          <a:pt x="18710" y="7756"/>
                          <a:pt x="18710" y="7822"/>
                          <a:pt x="18609" y="7822"/>
                        </a:cubicBezTo>
                        <a:cubicBezTo>
                          <a:pt x="18558" y="7756"/>
                          <a:pt x="18558" y="7756"/>
                          <a:pt x="18508" y="7691"/>
                        </a:cubicBezTo>
                        <a:cubicBezTo>
                          <a:pt x="18508" y="7625"/>
                          <a:pt x="18508" y="7560"/>
                          <a:pt x="18457" y="7560"/>
                        </a:cubicBezTo>
                        <a:cubicBezTo>
                          <a:pt x="18407" y="7503"/>
                          <a:pt x="18357" y="7437"/>
                          <a:pt x="18357" y="7372"/>
                        </a:cubicBezTo>
                        <a:lnTo>
                          <a:pt x="18357" y="7306"/>
                        </a:lnTo>
                        <a:cubicBezTo>
                          <a:pt x="18306" y="7372"/>
                          <a:pt x="18508" y="7822"/>
                          <a:pt x="18609" y="8018"/>
                        </a:cubicBezTo>
                        <a:cubicBezTo>
                          <a:pt x="18659" y="8206"/>
                          <a:pt x="18710" y="8337"/>
                          <a:pt x="18710" y="8403"/>
                        </a:cubicBezTo>
                        <a:cubicBezTo>
                          <a:pt x="18760" y="8534"/>
                          <a:pt x="18811" y="8599"/>
                          <a:pt x="18855" y="8665"/>
                        </a:cubicBezTo>
                        <a:cubicBezTo>
                          <a:pt x="18855" y="8730"/>
                          <a:pt x="18906" y="8795"/>
                          <a:pt x="18906" y="8861"/>
                        </a:cubicBezTo>
                        <a:lnTo>
                          <a:pt x="18906" y="8918"/>
                        </a:lnTo>
                        <a:cubicBezTo>
                          <a:pt x="18956" y="8918"/>
                          <a:pt x="18956" y="8918"/>
                          <a:pt x="18956" y="8918"/>
                        </a:cubicBezTo>
                        <a:cubicBezTo>
                          <a:pt x="18956" y="8861"/>
                          <a:pt x="19006" y="8861"/>
                          <a:pt x="19006" y="8795"/>
                        </a:cubicBezTo>
                        <a:cubicBezTo>
                          <a:pt x="19057" y="8795"/>
                          <a:pt x="19057" y="8795"/>
                          <a:pt x="19057" y="8795"/>
                        </a:cubicBezTo>
                        <a:cubicBezTo>
                          <a:pt x="19158" y="8795"/>
                          <a:pt x="19158" y="9180"/>
                          <a:pt x="19208" y="9376"/>
                        </a:cubicBezTo>
                        <a:cubicBezTo>
                          <a:pt x="19656" y="10088"/>
                          <a:pt x="19903" y="10865"/>
                          <a:pt x="20155" y="11446"/>
                        </a:cubicBezTo>
                        <a:cubicBezTo>
                          <a:pt x="20357" y="11962"/>
                          <a:pt x="20502" y="12412"/>
                          <a:pt x="20754" y="12674"/>
                        </a:cubicBezTo>
                        <a:cubicBezTo>
                          <a:pt x="21303" y="13255"/>
                          <a:pt x="21600" y="14809"/>
                          <a:pt x="21550" y="15586"/>
                        </a:cubicBezTo>
                        <a:cubicBezTo>
                          <a:pt x="21499" y="16167"/>
                          <a:pt x="21499" y="16364"/>
                          <a:pt x="21550" y="16617"/>
                        </a:cubicBezTo>
                        <a:cubicBezTo>
                          <a:pt x="21550" y="16683"/>
                          <a:pt x="21550" y="16748"/>
                          <a:pt x="21550" y="16879"/>
                        </a:cubicBezTo>
                        <a:cubicBezTo>
                          <a:pt x="21550" y="17198"/>
                          <a:pt x="21455" y="18434"/>
                          <a:pt x="21253" y="18687"/>
                        </a:cubicBezTo>
                        <a:cubicBezTo>
                          <a:pt x="21202" y="18884"/>
                          <a:pt x="21202" y="18949"/>
                          <a:pt x="21253" y="19080"/>
                        </a:cubicBezTo>
                        <a:cubicBezTo>
                          <a:pt x="21253" y="19145"/>
                          <a:pt x="21253" y="19203"/>
                          <a:pt x="21303" y="19268"/>
                        </a:cubicBezTo>
                        <a:cubicBezTo>
                          <a:pt x="21303" y="19399"/>
                          <a:pt x="21303" y="19399"/>
                          <a:pt x="21354" y="19465"/>
                        </a:cubicBezTo>
                        <a:cubicBezTo>
                          <a:pt x="21354" y="19530"/>
                          <a:pt x="21354" y="19530"/>
                          <a:pt x="21354" y="19661"/>
                        </a:cubicBezTo>
                        <a:cubicBezTo>
                          <a:pt x="21303" y="19792"/>
                          <a:pt x="21303" y="19857"/>
                          <a:pt x="21303" y="19857"/>
                        </a:cubicBezTo>
                        <a:cubicBezTo>
                          <a:pt x="21354" y="19857"/>
                          <a:pt x="21354" y="19857"/>
                          <a:pt x="21404" y="19792"/>
                        </a:cubicBezTo>
                        <a:cubicBezTo>
                          <a:pt x="21404" y="19792"/>
                          <a:pt x="21404" y="19726"/>
                          <a:pt x="21455" y="19726"/>
                        </a:cubicBezTo>
                        <a:cubicBezTo>
                          <a:pt x="21499" y="19726"/>
                          <a:pt x="21499" y="19726"/>
                          <a:pt x="21499" y="19726"/>
                        </a:cubicBezTo>
                        <a:cubicBezTo>
                          <a:pt x="21499" y="19792"/>
                          <a:pt x="21152" y="21019"/>
                          <a:pt x="21051" y="21215"/>
                        </a:cubicBezTo>
                        <a:cubicBezTo>
                          <a:pt x="20950" y="21469"/>
                          <a:pt x="20855" y="21535"/>
                          <a:pt x="20754" y="21600"/>
                        </a:cubicBezTo>
                        <a:cubicBezTo>
                          <a:pt x="20704" y="21600"/>
                          <a:pt x="20704" y="21600"/>
                          <a:pt x="20704" y="21600"/>
                        </a:cubicBezTo>
                        <a:close/>
                        <a:moveTo>
                          <a:pt x="20754" y="20242"/>
                        </a:moveTo>
                        <a:cubicBezTo>
                          <a:pt x="20805" y="20242"/>
                          <a:pt x="20805" y="20242"/>
                          <a:pt x="20805" y="20242"/>
                        </a:cubicBezTo>
                        <a:cubicBezTo>
                          <a:pt x="20855" y="20242"/>
                          <a:pt x="20906" y="20307"/>
                          <a:pt x="20950" y="20307"/>
                        </a:cubicBezTo>
                        <a:cubicBezTo>
                          <a:pt x="21051" y="20307"/>
                          <a:pt x="21101" y="20307"/>
                          <a:pt x="21101" y="20373"/>
                        </a:cubicBezTo>
                        <a:cubicBezTo>
                          <a:pt x="21152" y="20438"/>
                          <a:pt x="21152" y="20438"/>
                          <a:pt x="21152" y="20504"/>
                        </a:cubicBezTo>
                        <a:cubicBezTo>
                          <a:pt x="21101" y="20692"/>
                          <a:pt x="20950" y="21085"/>
                          <a:pt x="20855" y="21273"/>
                        </a:cubicBezTo>
                        <a:cubicBezTo>
                          <a:pt x="20704" y="21469"/>
                          <a:pt x="20704" y="21535"/>
                          <a:pt x="20704" y="21600"/>
                        </a:cubicBezTo>
                        <a:cubicBezTo>
                          <a:pt x="20704" y="21600"/>
                          <a:pt x="20704" y="21600"/>
                          <a:pt x="20704" y="21535"/>
                        </a:cubicBezTo>
                        <a:cubicBezTo>
                          <a:pt x="20855" y="21469"/>
                          <a:pt x="20906" y="21404"/>
                          <a:pt x="21001" y="21215"/>
                        </a:cubicBezTo>
                        <a:cubicBezTo>
                          <a:pt x="21152" y="20954"/>
                          <a:pt x="21404" y="20045"/>
                          <a:pt x="21455" y="19792"/>
                        </a:cubicBezTo>
                        <a:cubicBezTo>
                          <a:pt x="21455" y="19792"/>
                          <a:pt x="21404" y="19792"/>
                          <a:pt x="21404" y="19857"/>
                        </a:cubicBezTo>
                        <a:lnTo>
                          <a:pt x="21354" y="19915"/>
                        </a:lnTo>
                        <a:cubicBezTo>
                          <a:pt x="21303" y="19915"/>
                          <a:pt x="21253" y="19915"/>
                          <a:pt x="21253" y="19915"/>
                        </a:cubicBezTo>
                        <a:cubicBezTo>
                          <a:pt x="21253" y="19857"/>
                          <a:pt x="21253" y="19726"/>
                          <a:pt x="21303" y="19661"/>
                        </a:cubicBezTo>
                        <a:cubicBezTo>
                          <a:pt x="21303" y="19530"/>
                          <a:pt x="21303" y="19530"/>
                          <a:pt x="21303" y="19465"/>
                        </a:cubicBezTo>
                        <a:cubicBezTo>
                          <a:pt x="21303" y="19465"/>
                          <a:pt x="21253" y="19399"/>
                          <a:pt x="21253" y="19268"/>
                        </a:cubicBezTo>
                        <a:cubicBezTo>
                          <a:pt x="21202" y="19203"/>
                          <a:pt x="21202" y="19145"/>
                          <a:pt x="21202" y="19080"/>
                        </a:cubicBezTo>
                        <a:cubicBezTo>
                          <a:pt x="21152" y="18949"/>
                          <a:pt x="21101" y="18884"/>
                          <a:pt x="21253" y="18687"/>
                        </a:cubicBezTo>
                        <a:cubicBezTo>
                          <a:pt x="21404" y="18434"/>
                          <a:pt x="21499" y="17198"/>
                          <a:pt x="21499" y="16879"/>
                        </a:cubicBezTo>
                        <a:cubicBezTo>
                          <a:pt x="21499" y="16748"/>
                          <a:pt x="21499" y="16683"/>
                          <a:pt x="21499" y="16617"/>
                        </a:cubicBezTo>
                        <a:cubicBezTo>
                          <a:pt x="21455" y="16421"/>
                          <a:pt x="21455" y="16167"/>
                          <a:pt x="21499" y="15586"/>
                        </a:cubicBezTo>
                        <a:cubicBezTo>
                          <a:pt x="21550" y="14875"/>
                          <a:pt x="21253" y="13255"/>
                          <a:pt x="20704" y="12739"/>
                        </a:cubicBezTo>
                        <a:cubicBezTo>
                          <a:pt x="20452" y="12477"/>
                          <a:pt x="20306" y="11962"/>
                          <a:pt x="20104" y="11446"/>
                        </a:cubicBezTo>
                        <a:cubicBezTo>
                          <a:pt x="19903" y="10865"/>
                          <a:pt x="19656" y="10154"/>
                          <a:pt x="19158" y="9442"/>
                        </a:cubicBezTo>
                        <a:cubicBezTo>
                          <a:pt x="19107" y="9115"/>
                          <a:pt x="19057" y="8861"/>
                          <a:pt x="19057" y="8861"/>
                        </a:cubicBezTo>
                        <a:cubicBezTo>
                          <a:pt x="19006" y="8861"/>
                          <a:pt x="19006" y="8918"/>
                          <a:pt x="18956" y="8918"/>
                        </a:cubicBezTo>
                        <a:cubicBezTo>
                          <a:pt x="18956" y="8918"/>
                          <a:pt x="18956" y="8992"/>
                          <a:pt x="18906" y="8992"/>
                        </a:cubicBezTo>
                        <a:cubicBezTo>
                          <a:pt x="18906" y="8992"/>
                          <a:pt x="18906" y="8918"/>
                          <a:pt x="18855" y="8861"/>
                        </a:cubicBezTo>
                        <a:cubicBezTo>
                          <a:pt x="18855" y="8795"/>
                          <a:pt x="18855" y="8795"/>
                          <a:pt x="18811" y="8730"/>
                        </a:cubicBezTo>
                        <a:cubicBezTo>
                          <a:pt x="18760" y="8665"/>
                          <a:pt x="18760" y="8599"/>
                          <a:pt x="18710" y="8403"/>
                        </a:cubicBezTo>
                        <a:cubicBezTo>
                          <a:pt x="18659" y="8337"/>
                          <a:pt x="18609" y="8206"/>
                          <a:pt x="18558" y="8084"/>
                        </a:cubicBezTo>
                        <a:cubicBezTo>
                          <a:pt x="18357" y="7560"/>
                          <a:pt x="18262" y="7372"/>
                          <a:pt x="18306" y="7306"/>
                        </a:cubicBezTo>
                        <a:cubicBezTo>
                          <a:pt x="18306" y="7306"/>
                          <a:pt x="18306" y="7241"/>
                          <a:pt x="18357" y="7241"/>
                        </a:cubicBezTo>
                        <a:cubicBezTo>
                          <a:pt x="18357" y="7241"/>
                          <a:pt x="18357" y="7306"/>
                          <a:pt x="18407" y="7372"/>
                        </a:cubicBezTo>
                        <a:cubicBezTo>
                          <a:pt x="18407" y="7372"/>
                          <a:pt x="18407" y="7437"/>
                          <a:pt x="18457" y="7503"/>
                        </a:cubicBezTo>
                        <a:cubicBezTo>
                          <a:pt x="18508" y="7560"/>
                          <a:pt x="18558" y="7625"/>
                          <a:pt x="18558" y="7625"/>
                        </a:cubicBezTo>
                        <a:cubicBezTo>
                          <a:pt x="18609" y="7691"/>
                          <a:pt x="18609" y="7756"/>
                          <a:pt x="18609" y="7756"/>
                        </a:cubicBezTo>
                        <a:cubicBezTo>
                          <a:pt x="18659" y="7756"/>
                          <a:pt x="18659" y="7756"/>
                          <a:pt x="18659" y="7756"/>
                        </a:cubicBezTo>
                        <a:cubicBezTo>
                          <a:pt x="18659" y="7756"/>
                          <a:pt x="18659" y="7691"/>
                          <a:pt x="18710" y="7691"/>
                        </a:cubicBezTo>
                        <a:cubicBezTo>
                          <a:pt x="18710" y="7625"/>
                          <a:pt x="18710" y="7625"/>
                          <a:pt x="18760" y="7625"/>
                        </a:cubicBezTo>
                        <a:cubicBezTo>
                          <a:pt x="18811" y="7691"/>
                          <a:pt x="18956" y="7887"/>
                          <a:pt x="19057" y="8149"/>
                        </a:cubicBezTo>
                        <a:lnTo>
                          <a:pt x="19057" y="8206"/>
                        </a:lnTo>
                        <a:cubicBezTo>
                          <a:pt x="19057" y="8337"/>
                          <a:pt x="19107" y="8403"/>
                          <a:pt x="19107" y="8468"/>
                        </a:cubicBezTo>
                        <a:cubicBezTo>
                          <a:pt x="19158" y="8468"/>
                          <a:pt x="19158" y="8468"/>
                          <a:pt x="19158" y="8468"/>
                        </a:cubicBezTo>
                        <a:cubicBezTo>
                          <a:pt x="19158" y="8280"/>
                          <a:pt x="19208" y="8149"/>
                          <a:pt x="18906" y="7560"/>
                        </a:cubicBezTo>
                        <a:cubicBezTo>
                          <a:pt x="18659" y="7045"/>
                          <a:pt x="18558" y="6979"/>
                          <a:pt x="18457" y="6922"/>
                        </a:cubicBezTo>
                        <a:cubicBezTo>
                          <a:pt x="18306" y="6848"/>
                          <a:pt x="16911" y="4140"/>
                          <a:pt x="16811" y="3747"/>
                        </a:cubicBezTo>
                        <a:cubicBezTo>
                          <a:pt x="16811" y="3747"/>
                          <a:pt x="16262" y="2193"/>
                          <a:pt x="16116" y="1874"/>
                        </a:cubicBezTo>
                        <a:cubicBezTo>
                          <a:pt x="16066" y="1677"/>
                          <a:pt x="16015" y="1546"/>
                          <a:pt x="16015" y="1415"/>
                        </a:cubicBezTo>
                        <a:cubicBezTo>
                          <a:pt x="16015" y="1293"/>
                          <a:pt x="15965" y="1162"/>
                          <a:pt x="15914" y="1031"/>
                        </a:cubicBezTo>
                        <a:cubicBezTo>
                          <a:pt x="15864" y="965"/>
                          <a:pt x="15813" y="965"/>
                          <a:pt x="15813" y="900"/>
                        </a:cubicBezTo>
                        <a:cubicBezTo>
                          <a:pt x="15713" y="777"/>
                          <a:pt x="15713" y="777"/>
                          <a:pt x="15763" y="515"/>
                        </a:cubicBezTo>
                        <a:cubicBezTo>
                          <a:pt x="15763" y="450"/>
                          <a:pt x="15763" y="450"/>
                          <a:pt x="15763" y="385"/>
                        </a:cubicBezTo>
                        <a:cubicBezTo>
                          <a:pt x="15813" y="188"/>
                          <a:pt x="15813" y="188"/>
                          <a:pt x="15668" y="123"/>
                        </a:cubicBezTo>
                        <a:cubicBezTo>
                          <a:pt x="15668" y="57"/>
                          <a:pt x="15668" y="57"/>
                          <a:pt x="15668" y="57"/>
                        </a:cubicBezTo>
                        <a:cubicBezTo>
                          <a:pt x="15668" y="123"/>
                          <a:pt x="15668" y="123"/>
                          <a:pt x="15668" y="123"/>
                        </a:cubicBezTo>
                        <a:cubicBezTo>
                          <a:pt x="15618" y="188"/>
                          <a:pt x="15517" y="254"/>
                          <a:pt x="15315" y="254"/>
                        </a:cubicBezTo>
                        <a:cubicBezTo>
                          <a:pt x="15164" y="254"/>
                          <a:pt x="14917" y="188"/>
                          <a:pt x="14716" y="188"/>
                        </a:cubicBezTo>
                        <a:cubicBezTo>
                          <a:pt x="14564" y="123"/>
                          <a:pt x="14419" y="123"/>
                          <a:pt x="14368" y="123"/>
                        </a:cubicBezTo>
                        <a:cubicBezTo>
                          <a:pt x="14318" y="123"/>
                          <a:pt x="14267" y="123"/>
                          <a:pt x="14267" y="123"/>
                        </a:cubicBezTo>
                        <a:cubicBezTo>
                          <a:pt x="14217" y="188"/>
                          <a:pt x="14217" y="188"/>
                          <a:pt x="14217" y="254"/>
                        </a:cubicBezTo>
                        <a:cubicBezTo>
                          <a:pt x="14217" y="319"/>
                          <a:pt x="14217" y="450"/>
                          <a:pt x="14318" y="646"/>
                        </a:cubicBezTo>
                        <a:cubicBezTo>
                          <a:pt x="14419" y="835"/>
                          <a:pt x="14419" y="1096"/>
                          <a:pt x="14368" y="1358"/>
                        </a:cubicBezTo>
                        <a:cubicBezTo>
                          <a:pt x="14368" y="1415"/>
                          <a:pt x="14368" y="1546"/>
                          <a:pt x="14368" y="1612"/>
                        </a:cubicBezTo>
                        <a:cubicBezTo>
                          <a:pt x="14368" y="1808"/>
                          <a:pt x="14318" y="1874"/>
                          <a:pt x="14217" y="1874"/>
                        </a:cubicBezTo>
                        <a:cubicBezTo>
                          <a:pt x="14167" y="1874"/>
                          <a:pt x="14116" y="1874"/>
                          <a:pt x="14072" y="1874"/>
                        </a:cubicBezTo>
                        <a:lnTo>
                          <a:pt x="14021" y="1874"/>
                        </a:lnTo>
                        <a:cubicBezTo>
                          <a:pt x="13819" y="1874"/>
                          <a:pt x="13819" y="1677"/>
                          <a:pt x="13819" y="1481"/>
                        </a:cubicBezTo>
                        <a:cubicBezTo>
                          <a:pt x="13819" y="1415"/>
                          <a:pt x="13819" y="1358"/>
                          <a:pt x="13819" y="1293"/>
                        </a:cubicBezTo>
                        <a:cubicBezTo>
                          <a:pt x="13769" y="1162"/>
                          <a:pt x="13718" y="1096"/>
                          <a:pt x="13718" y="1096"/>
                        </a:cubicBezTo>
                        <a:cubicBezTo>
                          <a:pt x="13371" y="1162"/>
                          <a:pt x="7181" y="1808"/>
                          <a:pt x="7086" y="1808"/>
                        </a:cubicBezTo>
                        <a:cubicBezTo>
                          <a:pt x="7036" y="1808"/>
                          <a:pt x="6689" y="1031"/>
                          <a:pt x="6537" y="712"/>
                        </a:cubicBezTo>
                        <a:cubicBezTo>
                          <a:pt x="3994" y="1096"/>
                          <a:pt x="151" y="1808"/>
                          <a:pt x="50" y="1939"/>
                        </a:cubicBezTo>
                        <a:cubicBezTo>
                          <a:pt x="50" y="2005"/>
                          <a:pt x="0" y="2005"/>
                          <a:pt x="50" y="2070"/>
                        </a:cubicBezTo>
                        <a:cubicBezTo>
                          <a:pt x="50" y="2193"/>
                          <a:pt x="202" y="2324"/>
                          <a:pt x="347" y="2455"/>
                        </a:cubicBezTo>
                        <a:cubicBezTo>
                          <a:pt x="398" y="2520"/>
                          <a:pt x="448" y="2585"/>
                          <a:pt x="499" y="2651"/>
                        </a:cubicBezTo>
                        <a:cubicBezTo>
                          <a:pt x="650" y="2782"/>
                          <a:pt x="650" y="2905"/>
                          <a:pt x="599" y="3101"/>
                        </a:cubicBezTo>
                        <a:lnTo>
                          <a:pt x="549" y="3166"/>
                        </a:lnTo>
                        <a:cubicBezTo>
                          <a:pt x="549" y="3297"/>
                          <a:pt x="599" y="3428"/>
                          <a:pt x="650" y="3485"/>
                        </a:cubicBezTo>
                        <a:cubicBezTo>
                          <a:pt x="700" y="3616"/>
                          <a:pt x="751" y="3682"/>
                          <a:pt x="751" y="3747"/>
                        </a:cubicBezTo>
                        <a:cubicBezTo>
                          <a:pt x="751" y="3813"/>
                          <a:pt x="700" y="4009"/>
                          <a:pt x="599" y="4197"/>
                        </a:cubicBezTo>
                        <a:cubicBezTo>
                          <a:pt x="650" y="4263"/>
                          <a:pt x="650" y="4328"/>
                          <a:pt x="700" y="4328"/>
                        </a:cubicBezTo>
                        <a:cubicBezTo>
                          <a:pt x="751" y="4328"/>
                          <a:pt x="751" y="4328"/>
                          <a:pt x="801" y="4263"/>
                        </a:cubicBezTo>
                        <a:cubicBezTo>
                          <a:pt x="852" y="4197"/>
                          <a:pt x="896" y="4140"/>
                          <a:pt x="947" y="4140"/>
                        </a:cubicBezTo>
                        <a:cubicBezTo>
                          <a:pt x="997" y="4075"/>
                          <a:pt x="1048" y="4009"/>
                          <a:pt x="1148" y="3878"/>
                        </a:cubicBezTo>
                        <a:cubicBezTo>
                          <a:pt x="1199" y="3747"/>
                          <a:pt x="1199" y="3616"/>
                          <a:pt x="1199" y="3551"/>
                        </a:cubicBezTo>
                        <a:cubicBezTo>
                          <a:pt x="1199" y="3428"/>
                          <a:pt x="1199" y="3363"/>
                          <a:pt x="1249" y="3297"/>
                        </a:cubicBezTo>
                        <a:cubicBezTo>
                          <a:pt x="1300" y="3297"/>
                          <a:pt x="1300" y="3297"/>
                          <a:pt x="1300" y="3297"/>
                        </a:cubicBezTo>
                        <a:cubicBezTo>
                          <a:pt x="1350" y="3297"/>
                          <a:pt x="1395" y="3363"/>
                          <a:pt x="1451" y="3428"/>
                        </a:cubicBezTo>
                        <a:cubicBezTo>
                          <a:pt x="1496" y="3428"/>
                          <a:pt x="1496" y="3428"/>
                          <a:pt x="1546" y="3428"/>
                        </a:cubicBezTo>
                        <a:lnTo>
                          <a:pt x="1546" y="3363"/>
                        </a:lnTo>
                        <a:cubicBezTo>
                          <a:pt x="1546" y="3297"/>
                          <a:pt x="1546" y="3232"/>
                          <a:pt x="1647" y="3232"/>
                        </a:cubicBezTo>
                        <a:lnTo>
                          <a:pt x="1697" y="3232"/>
                        </a:lnTo>
                        <a:cubicBezTo>
                          <a:pt x="1849" y="3363"/>
                          <a:pt x="1944" y="3485"/>
                          <a:pt x="1944" y="3616"/>
                        </a:cubicBezTo>
                        <a:cubicBezTo>
                          <a:pt x="1944" y="3682"/>
                          <a:pt x="1899" y="3682"/>
                          <a:pt x="1849" y="3682"/>
                        </a:cubicBezTo>
                        <a:cubicBezTo>
                          <a:pt x="1697" y="3747"/>
                          <a:pt x="1647" y="3747"/>
                          <a:pt x="1596" y="3878"/>
                        </a:cubicBezTo>
                        <a:cubicBezTo>
                          <a:pt x="1596" y="3878"/>
                          <a:pt x="1546" y="3878"/>
                          <a:pt x="1546" y="3944"/>
                        </a:cubicBezTo>
                        <a:cubicBezTo>
                          <a:pt x="1496" y="4009"/>
                          <a:pt x="1395" y="4009"/>
                          <a:pt x="1300" y="4075"/>
                        </a:cubicBezTo>
                        <a:cubicBezTo>
                          <a:pt x="1300" y="4075"/>
                          <a:pt x="1249" y="4075"/>
                          <a:pt x="1199" y="4140"/>
                        </a:cubicBezTo>
                        <a:lnTo>
                          <a:pt x="1249" y="4140"/>
                        </a:lnTo>
                        <a:cubicBezTo>
                          <a:pt x="1350" y="4140"/>
                          <a:pt x="1451" y="4140"/>
                          <a:pt x="1546" y="4075"/>
                        </a:cubicBezTo>
                        <a:cubicBezTo>
                          <a:pt x="1647" y="4009"/>
                          <a:pt x="1748" y="3944"/>
                          <a:pt x="1849" y="3878"/>
                        </a:cubicBezTo>
                        <a:cubicBezTo>
                          <a:pt x="1944" y="3878"/>
                          <a:pt x="1994" y="3878"/>
                          <a:pt x="2045" y="3878"/>
                        </a:cubicBezTo>
                        <a:cubicBezTo>
                          <a:pt x="2347" y="3813"/>
                          <a:pt x="2745" y="3682"/>
                          <a:pt x="2846" y="3485"/>
                        </a:cubicBezTo>
                        <a:cubicBezTo>
                          <a:pt x="2846" y="3428"/>
                          <a:pt x="2896" y="3428"/>
                          <a:pt x="2896" y="3363"/>
                        </a:cubicBezTo>
                        <a:cubicBezTo>
                          <a:pt x="2896" y="3232"/>
                          <a:pt x="2947" y="3166"/>
                          <a:pt x="3143" y="3166"/>
                        </a:cubicBezTo>
                        <a:cubicBezTo>
                          <a:pt x="3243" y="3166"/>
                          <a:pt x="3294" y="3166"/>
                          <a:pt x="3344" y="3166"/>
                        </a:cubicBezTo>
                        <a:cubicBezTo>
                          <a:pt x="3445" y="3101"/>
                          <a:pt x="3496" y="3101"/>
                          <a:pt x="3540" y="3101"/>
                        </a:cubicBezTo>
                        <a:cubicBezTo>
                          <a:pt x="3591" y="3101"/>
                          <a:pt x="3591" y="3101"/>
                          <a:pt x="3641" y="3101"/>
                        </a:cubicBezTo>
                        <a:cubicBezTo>
                          <a:pt x="3792" y="3166"/>
                          <a:pt x="3893" y="3232"/>
                          <a:pt x="3843" y="3297"/>
                        </a:cubicBezTo>
                        <a:cubicBezTo>
                          <a:pt x="3843" y="3363"/>
                          <a:pt x="3843" y="3363"/>
                          <a:pt x="3742" y="3363"/>
                        </a:cubicBezTo>
                        <a:cubicBezTo>
                          <a:pt x="3691" y="3363"/>
                          <a:pt x="3641" y="3363"/>
                          <a:pt x="3591" y="3363"/>
                        </a:cubicBezTo>
                        <a:cubicBezTo>
                          <a:pt x="3540" y="3363"/>
                          <a:pt x="3540" y="3363"/>
                          <a:pt x="3496" y="3363"/>
                        </a:cubicBezTo>
                        <a:cubicBezTo>
                          <a:pt x="3445" y="3363"/>
                          <a:pt x="3395" y="3363"/>
                          <a:pt x="3344" y="3428"/>
                        </a:cubicBezTo>
                        <a:cubicBezTo>
                          <a:pt x="3294" y="3485"/>
                          <a:pt x="3193" y="3485"/>
                          <a:pt x="3092" y="3485"/>
                        </a:cubicBezTo>
                        <a:cubicBezTo>
                          <a:pt x="3042" y="3485"/>
                          <a:pt x="2991" y="3551"/>
                          <a:pt x="2991" y="3551"/>
                        </a:cubicBezTo>
                        <a:cubicBezTo>
                          <a:pt x="3092" y="3616"/>
                          <a:pt x="3143" y="3616"/>
                          <a:pt x="3294" y="3616"/>
                        </a:cubicBezTo>
                        <a:cubicBezTo>
                          <a:pt x="3344" y="3616"/>
                          <a:pt x="3395" y="3616"/>
                          <a:pt x="3445" y="3616"/>
                        </a:cubicBezTo>
                        <a:cubicBezTo>
                          <a:pt x="3691" y="3616"/>
                          <a:pt x="4941" y="4075"/>
                          <a:pt x="5042" y="4263"/>
                        </a:cubicBezTo>
                        <a:cubicBezTo>
                          <a:pt x="5092" y="4328"/>
                          <a:pt x="5092" y="4328"/>
                          <a:pt x="5092" y="4328"/>
                        </a:cubicBezTo>
                        <a:cubicBezTo>
                          <a:pt x="5092" y="4328"/>
                          <a:pt x="5092" y="4263"/>
                          <a:pt x="5092" y="4140"/>
                        </a:cubicBezTo>
                        <a:cubicBezTo>
                          <a:pt x="5042" y="4075"/>
                          <a:pt x="4991" y="4075"/>
                          <a:pt x="4941" y="4009"/>
                        </a:cubicBezTo>
                        <a:cubicBezTo>
                          <a:pt x="4890" y="4009"/>
                          <a:pt x="4840" y="3944"/>
                          <a:pt x="4840" y="3944"/>
                        </a:cubicBezTo>
                        <a:cubicBezTo>
                          <a:pt x="4840" y="3878"/>
                          <a:pt x="4840" y="3813"/>
                          <a:pt x="4890" y="3813"/>
                        </a:cubicBezTo>
                        <a:cubicBezTo>
                          <a:pt x="4941" y="3682"/>
                          <a:pt x="4941" y="3616"/>
                          <a:pt x="4991" y="3616"/>
                        </a:cubicBezTo>
                        <a:lnTo>
                          <a:pt x="5042" y="3616"/>
                        </a:lnTo>
                        <a:cubicBezTo>
                          <a:pt x="5092" y="3616"/>
                          <a:pt x="5092" y="3616"/>
                          <a:pt x="5137" y="3682"/>
                        </a:cubicBezTo>
                        <a:cubicBezTo>
                          <a:pt x="5187" y="3682"/>
                          <a:pt x="5238" y="3616"/>
                          <a:pt x="5288" y="3551"/>
                        </a:cubicBezTo>
                        <a:cubicBezTo>
                          <a:pt x="5338" y="3551"/>
                          <a:pt x="5338" y="3551"/>
                          <a:pt x="5389" y="3551"/>
                        </a:cubicBezTo>
                        <a:cubicBezTo>
                          <a:pt x="5389" y="3551"/>
                          <a:pt x="5439" y="3551"/>
                          <a:pt x="5439" y="3616"/>
                        </a:cubicBezTo>
                        <a:cubicBezTo>
                          <a:pt x="5439" y="3682"/>
                          <a:pt x="5338" y="3747"/>
                          <a:pt x="5288" y="3813"/>
                        </a:cubicBezTo>
                        <a:cubicBezTo>
                          <a:pt x="5238" y="3813"/>
                          <a:pt x="5238" y="3813"/>
                          <a:pt x="5238" y="3944"/>
                        </a:cubicBezTo>
                        <a:cubicBezTo>
                          <a:pt x="5288" y="4075"/>
                          <a:pt x="5288" y="4075"/>
                          <a:pt x="5338" y="4140"/>
                        </a:cubicBezTo>
                        <a:lnTo>
                          <a:pt x="5338" y="4197"/>
                        </a:lnTo>
                        <a:cubicBezTo>
                          <a:pt x="5389" y="4263"/>
                          <a:pt x="5338" y="4328"/>
                          <a:pt x="5288" y="4394"/>
                        </a:cubicBezTo>
                        <a:cubicBezTo>
                          <a:pt x="5288" y="4394"/>
                          <a:pt x="5288" y="4394"/>
                          <a:pt x="5238" y="4394"/>
                        </a:cubicBezTo>
                        <a:cubicBezTo>
                          <a:pt x="5288" y="4459"/>
                          <a:pt x="5288" y="4459"/>
                          <a:pt x="5288" y="4459"/>
                        </a:cubicBezTo>
                        <a:cubicBezTo>
                          <a:pt x="6140" y="5040"/>
                          <a:pt x="6140" y="5171"/>
                          <a:pt x="6140" y="5236"/>
                        </a:cubicBezTo>
                        <a:cubicBezTo>
                          <a:pt x="6140" y="5367"/>
                          <a:pt x="6089" y="5367"/>
                          <a:pt x="6039" y="5433"/>
                        </a:cubicBezTo>
                        <a:lnTo>
                          <a:pt x="5988" y="5433"/>
                        </a:lnTo>
                        <a:cubicBezTo>
                          <a:pt x="5988" y="5433"/>
                          <a:pt x="5988" y="5433"/>
                          <a:pt x="6039" y="5498"/>
                        </a:cubicBezTo>
                        <a:cubicBezTo>
                          <a:pt x="6089" y="5686"/>
                          <a:pt x="6184" y="5817"/>
                          <a:pt x="6285" y="5883"/>
                        </a:cubicBezTo>
                        <a:cubicBezTo>
                          <a:pt x="6285" y="5883"/>
                          <a:pt x="6285" y="5883"/>
                          <a:pt x="6335" y="5883"/>
                        </a:cubicBezTo>
                        <a:cubicBezTo>
                          <a:pt x="6386" y="5883"/>
                          <a:pt x="6537" y="5817"/>
                          <a:pt x="6689" y="5752"/>
                        </a:cubicBezTo>
                        <a:cubicBezTo>
                          <a:pt x="6784" y="5686"/>
                          <a:pt x="6884" y="5686"/>
                          <a:pt x="6985" y="5621"/>
                        </a:cubicBezTo>
                        <a:cubicBezTo>
                          <a:pt x="7137" y="5555"/>
                          <a:pt x="7333" y="5433"/>
                          <a:pt x="7433" y="5367"/>
                        </a:cubicBezTo>
                        <a:cubicBezTo>
                          <a:pt x="7585" y="5302"/>
                          <a:pt x="7686" y="5236"/>
                          <a:pt x="7730" y="5236"/>
                        </a:cubicBezTo>
                        <a:cubicBezTo>
                          <a:pt x="7730" y="5236"/>
                          <a:pt x="7781" y="5302"/>
                          <a:pt x="7781" y="5367"/>
                        </a:cubicBezTo>
                        <a:cubicBezTo>
                          <a:pt x="7781" y="5433"/>
                          <a:pt x="7686" y="5498"/>
                          <a:pt x="7585" y="5621"/>
                        </a:cubicBezTo>
                        <a:cubicBezTo>
                          <a:pt x="7383" y="5752"/>
                          <a:pt x="7238" y="5817"/>
                          <a:pt x="7137" y="5948"/>
                        </a:cubicBezTo>
                        <a:cubicBezTo>
                          <a:pt x="7086" y="5948"/>
                          <a:pt x="7086" y="6014"/>
                          <a:pt x="7086" y="6014"/>
                        </a:cubicBezTo>
                        <a:lnTo>
                          <a:pt x="7137" y="6014"/>
                        </a:lnTo>
                        <a:cubicBezTo>
                          <a:pt x="7181" y="6014"/>
                          <a:pt x="7238" y="6014"/>
                          <a:pt x="7282" y="6014"/>
                        </a:cubicBezTo>
                        <a:cubicBezTo>
                          <a:pt x="7333" y="5948"/>
                          <a:pt x="7831" y="5555"/>
                          <a:pt x="7831" y="5236"/>
                        </a:cubicBezTo>
                        <a:cubicBezTo>
                          <a:pt x="7831" y="4975"/>
                          <a:pt x="7882" y="4975"/>
                          <a:pt x="7982" y="4909"/>
                        </a:cubicBezTo>
                        <a:cubicBezTo>
                          <a:pt x="7982" y="4909"/>
                          <a:pt x="7982" y="4852"/>
                          <a:pt x="8033" y="4852"/>
                        </a:cubicBezTo>
                        <a:lnTo>
                          <a:pt x="8083" y="4786"/>
                        </a:lnTo>
                        <a:cubicBezTo>
                          <a:pt x="8184" y="4655"/>
                          <a:pt x="8285" y="4590"/>
                          <a:pt x="8431" y="4590"/>
                        </a:cubicBezTo>
                        <a:cubicBezTo>
                          <a:pt x="8481" y="4590"/>
                          <a:pt x="8531" y="4590"/>
                          <a:pt x="8582" y="4590"/>
                        </a:cubicBezTo>
                        <a:lnTo>
                          <a:pt x="8632" y="4590"/>
                        </a:lnTo>
                        <a:cubicBezTo>
                          <a:pt x="8632" y="4590"/>
                          <a:pt x="8733" y="4590"/>
                          <a:pt x="8733" y="4525"/>
                        </a:cubicBezTo>
                        <a:cubicBezTo>
                          <a:pt x="8733" y="4459"/>
                          <a:pt x="8683" y="4394"/>
                          <a:pt x="8632" y="4394"/>
                        </a:cubicBezTo>
                        <a:cubicBezTo>
                          <a:pt x="8632" y="4328"/>
                          <a:pt x="8582" y="4263"/>
                          <a:pt x="8582" y="4197"/>
                        </a:cubicBezTo>
                        <a:cubicBezTo>
                          <a:pt x="8582" y="4197"/>
                          <a:pt x="8632" y="4140"/>
                          <a:pt x="8683" y="4075"/>
                        </a:cubicBezTo>
                        <a:cubicBezTo>
                          <a:pt x="8778" y="4009"/>
                          <a:pt x="8778" y="3944"/>
                          <a:pt x="8834" y="3878"/>
                        </a:cubicBezTo>
                        <a:cubicBezTo>
                          <a:pt x="8879" y="3747"/>
                          <a:pt x="8879" y="3682"/>
                          <a:pt x="9181" y="3747"/>
                        </a:cubicBezTo>
                        <a:cubicBezTo>
                          <a:pt x="9579" y="3813"/>
                          <a:pt x="9781" y="3944"/>
                          <a:pt x="10027" y="4075"/>
                        </a:cubicBezTo>
                        <a:lnTo>
                          <a:pt x="10077" y="4075"/>
                        </a:lnTo>
                        <a:cubicBezTo>
                          <a:pt x="10229" y="4197"/>
                          <a:pt x="10431" y="4394"/>
                          <a:pt x="10626" y="4655"/>
                        </a:cubicBezTo>
                        <a:cubicBezTo>
                          <a:pt x="10828" y="4852"/>
                          <a:pt x="10974" y="5040"/>
                          <a:pt x="11074" y="5040"/>
                        </a:cubicBezTo>
                        <a:cubicBezTo>
                          <a:pt x="11175" y="5105"/>
                          <a:pt x="11226" y="5105"/>
                          <a:pt x="11276" y="5236"/>
                        </a:cubicBezTo>
                        <a:cubicBezTo>
                          <a:pt x="11276" y="5302"/>
                          <a:pt x="11276" y="5302"/>
                          <a:pt x="11327" y="5433"/>
                        </a:cubicBezTo>
                        <a:cubicBezTo>
                          <a:pt x="11472" y="5621"/>
                          <a:pt x="11573" y="5817"/>
                          <a:pt x="11876" y="6014"/>
                        </a:cubicBezTo>
                        <a:cubicBezTo>
                          <a:pt x="11971" y="6079"/>
                          <a:pt x="12021" y="6210"/>
                          <a:pt x="12122" y="6333"/>
                        </a:cubicBezTo>
                        <a:cubicBezTo>
                          <a:pt x="12223" y="6529"/>
                          <a:pt x="12324" y="6660"/>
                          <a:pt x="12570" y="6660"/>
                        </a:cubicBezTo>
                        <a:cubicBezTo>
                          <a:pt x="12968" y="6725"/>
                          <a:pt x="13024" y="6725"/>
                          <a:pt x="13119" y="6979"/>
                        </a:cubicBezTo>
                        <a:cubicBezTo>
                          <a:pt x="13170" y="7306"/>
                          <a:pt x="13220" y="7503"/>
                          <a:pt x="13371" y="7560"/>
                        </a:cubicBezTo>
                        <a:cubicBezTo>
                          <a:pt x="13523" y="7625"/>
                          <a:pt x="13567" y="7756"/>
                          <a:pt x="13567" y="7953"/>
                        </a:cubicBezTo>
                        <a:cubicBezTo>
                          <a:pt x="13618" y="8018"/>
                          <a:pt x="13618" y="8018"/>
                          <a:pt x="13618" y="8084"/>
                        </a:cubicBezTo>
                        <a:cubicBezTo>
                          <a:pt x="13618" y="8149"/>
                          <a:pt x="13618" y="8149"/>
                          <a:pt x="13618" y="8206"/>
                        </a:cubicBezTo>
                        <a:cubicBezTo>
                          <a:pt x="13668" y="8468"/>
                          <a:pt x="13718" y="8730"/>
                          <a:pt x="13668" y="9049"/>
                        </a:cubicBezTo>
                        <a:cubicBezTo>
                          <a:pt x="13618" y="9311"/>
                          <a:pt x="13618" y="9573"/>
                          <a:pt x="13567" y="9826"/>
                        </a:cubicBezTo>
                        <a:cubicBezTo>
                          <a:pt x="13567" y="9957"/>
                          <a:pt x="13567" y="10023"/>
                          <a:pt x="13567" y="10154"/>
                        </a:cubicBezTo>
                        <a:cubicBezTo>
                          <a:pt x="13567" y="10276"/>
                          <a:pt x="13523" y="10407"/>
                          <a:pt x="13472" y="10473"/>
                        </a:cubicBezTo>
                        <a:cubicBezTo>
                          <a:pt x="13472" y="10669"/>
                          <a:pt x="13422" y="10735"/>
                          <a:pt x="13422" y="10931"/>
                        </a:cubicBezTo>
                        <a:cubicBezTo>
                          <a:pt x="13472" y="10988"/>
                          <a:pt x="13472" y="11119"/>
                          <a:pt x="13523" y="11185"/>
                        </a:cubicBezTo>
                        <a:cubicBezTo>
                          <a:pt x="13523" y="11250"/>
                          <a:pt x="13567" y="11381"/>
                          <a:pt x="13567" y="11577"/>
                        </a:cubicBezTo>
                        <a:cubicBezTo>
                          <a:pt x="13567" y="11765"/>
                          <a:pt x="13618" y="11962"/>
                          <a:pt x="13668" y="12093"/>
                        </a:cubicBezTo>
                        <a:cubicBezTo>
                          <a:pt x="13718" y="12093"/>
                          <a:pt x="13718" y="12158"/>
                          <a:pt x="13769" y="12158"/>
                        </a:cubicBezTo>
                        <a:cubicBezTo>
                          <a:pt x="13819" y="12093"/>
                          <a:pt x="13819" y="12093"/>
                          <a:pt x="13819" y="12093"/>
                        </a:cubicBezTo>
                        <a:cubicBezTo>
                          <a:pt x="13920" y="12093"/>
                          <a:pt x="14021" y="12093"/>
                          <a:pt x="14072" y="12027"/>
                        </a:cubicBezTo>
                        <a:cubicBezTo>
                          <a:pt x="14072" y="12027"/>
                          <a:pt x="14072" y="11962"/>
                          <a:pt x="14072" y="11896"/>
                        </a:cubicBezTo>
                        <a:cubicBezTo>
                          <a:pt x="14021" y="11831"/>
                          <a:pt x="14021" y="11700"/>
                          <a:pt x="13971" y="11643"/>
                        </a:cubicBezTo>
                        <a:cubicBezTo>
                          <a:pt x="13920" y="11512"/>
                          <a:pt x="13870" y="11381"/>
                          <a:pt x="13870" y="11185"/>
                        </a:cubicBezTo>
                        <a:cubicBezTo>
                          <a:pt x="13870" y="10931"/>
                          <a:pt x="13920" y="10931"/>
                          <a:pt x="13971" y="10931"/>
                        </a:cubicBezTo>
                        <a:cubicBezTo>
                          <a:pt x="14021" y="10931"/>
                          <a:pt x="14072" y="10988"/>
                          <a:pt x="14116" y="11119"/>
                        </a:cubicBezTo>
                        <a:cubicBezTo>
                          <a:pt x="14217" y="11315"/>
                          <a:pt x="14217" y="11315"/>
                          <a:pt x="14318" y="11315"/>
                        </a:cubicBezTo>
                        <a:cubicBezTo>
                          <a:pt x="14368" y="11315"/>
                          <a:pt x="14368" y="11315"/>
                          <a:pt x="14368" y="11315"/>
                        </a:cubicBezTo>
                        <a:cubicBezTo>
                          <a:pt x="14419" y="11315"/>
                          <a:pt x="14419" y="11315"/>
                          <a:pt x="14469" y="11315"/>
                        </a:cubicBezTo>
                        <a:cubicBezTo>
                          <a:pt x="14520" y="11315"/>
                          <a:pt x="14520" y="11315"/>
                          <a:pt x="14564" y="11381"/>
                        </a:cubicBezTo>
                        <a:cubicBezTo>
                          <a:pt x="14564" y="11446"/>
                          <a:pt x="14564" y="11512"/>
                          <a:pt x="14564" y="11643"/>
                        </a:cubicBezTo>
                        <a:cubicBezTo>
                          <a:pt x="14564" y="11765"/>
                          <a:pt x="14469" y="11962"/>
                          <a:pt x="14419" y="12158"/>
                        </a:cubicBezTo>
                        <a:cubicBezTo>
                          <a:pt x="14368" y="12289"/>
                          <a:pt x="14267" y="12412"/>
                          <a:pt x="14267" y="12543"/>
                        </a:cubicBezTo>
                        <a:cubicBezTo>
                          <a:pt x="14267" y="12674"/>
                          <a:pt x="14217" y="12805"/>
                          <a:pt x="14072" y="12870"/>
                        </a:cubicBezTo>
                        <a:cubicBezTo>
                          <a:pt x="14072" y="12870"/>
                          <a:pt x="14072" y="12870"/>
                          <a:pt x="14021" y="12870"/>
                        </a:cubicBezTo>
                        <a:cubicBezTo>
                          <a:pt x="13971" y="12870"/>
                          <a:pt x="13870" y="12870"/>
                          <a:pt x="13870" y="12935"/>
                        </a:cubicBezTo>
                        <a:cubicBezTo>
                          <a:pt x="13870" y="12935"/>
                          <a:pt x="13870" y="12935"/>
                          <a:pt x="13920" y="13001"/>
                        </a:cubicBezTo>
                        <a:cubicBezTo>
                          <a:pt x="13971" y="13001"/>
                          <a:pt x="14021" y="13001"/>
                          <a:pt x="14072" y="13001"/>
                        </a:cubicBezTo>
                        <a:cubicBezTo>
                          <a:pt x="14072" y="12935"/>
                          <a:pt x="14072" y="12935"/>
                          <a:pt x="14116" y="12935"/>
                        </a:cubicBezTo>
                        <a:cubicBezTo>
                          <a:pt x="14167" y="12935"/>
                          <a:pt x="14217" y="13001"/>
                          <a:pt x="14267" y="13189"/>
                        </a:cubicBezTo>
                        <a:cubicBezTo>
                          <a:pt x="14368" y="13385"/>
                          <a:pt x="14368" y="13516"/>
                          <a:pt x="14419" y="13647"/>
                        </a:cubicBezTo>
                        <a:cubicBezTo>
                          <a:pt x="14469" y="13835"/>
                          <a:pt x="14520" y="13966"/>
                          <a:pt x="14621" y="14228"/>
                        </a:cubicBezTo>
                        <a:cubicBezTo>
                          <a:pt x="14867" y="14744"/>
                          <a:pt x="15214" y="15194"/>
                          <a:pt x="15365" y="15259"/>
                        </a:cubicBezTo>
                        <a:cubicBezTo>
                          <a:pt x="15416" y="15259"/>
                          <a:pt x="15517" y="15325"/>
                          <a:pt x="15567" y="15325"/>
                        </a:cubicBezTo>
                        <a:cubicBezTo>
                          <a:pt x="15618" y="15325"/>
                          <a:pt x="15618" y="15325"/>
                          <a:pt x="15668" y="15259"/>
                        </a:cubicBezTo>
                        <a:cubicBezTo>
                          <a:pt x="15668" y="15259"/>
                          <a:pt x="15668" y="15194"/>
                          <a:pt x="15668" y="15128"/>
                        </a:cubicBezTo>
                        <a:cubicBezTo>
                          <a:pt x="15618" y="15063"/>
                          <a:pt x="15567" y="14940"/>
                          <a:pt x="15517" y="14875"/>
                        </a:cubicBezTo>
                        <a:cubicBezTo>
                          <a:pt x="15466" y="14809"/>
                          <a:pt x="15466" y="14744"/>
                          <a:pt x="15466" y="14744"/>
                        </a:cubicBezTo>
                        <a:cubicBezTo>
                          <a:pt x="15466" y="14678"/>
                          <a:pt x="15517" y="14678"/>
                          <a:pt x="15567" y="14744"/>
                        </a:cubicBezTo>
                        <a:cubicBezTo>
                          <a:pt x="15668" y="14744"/>
                          <a:pt x="15713" y="14809"/>
                          <a:pt x="15763" y="14809"/>
                        </a:cubicBezTo>
                        <a:cubicBezTo>
                          <a:pt x="15813" y="14875"/>
                          <a:pt x="15813" y="14940"/>
                          <a:pt x="15864" y="14875"/>
                        </a:cubicBezTo>
                        <a:cubicBezTo>
                          <a:pt x="15965" y="14809"/>
                          <a:pt x="16015" y="14809"/>
                          <a:pt x="16066" y="14875"/>
                        </a:cubicBezTo>
                        <a:cubicBezTo>
                          <a:pt x="16066" y="14940"/>
                          <a:pt x="16066" y="15005"/>
                          <a:pt x="16066" y="15128"/>
                        </a:cubicBezTo>
                        <a:cubicBezTo>
                          <a:pt x="15965" y="15390"/>
                          <a:pt x="15965" y="15652"/>
                          <a:pt x="16015" y="15840"/>
                        </a:cubicBezTo>
                        <a:cubicBezTo>
                          <a:pt x="16066" y="16036"/>
                          <a:pt x="16262" y="16298"/>
                          <a:pt x="16312" y="16298"/>
                        </a:cubicBezTo>
                        <a:cubicBezTo>
                          <a:pt x="16362" y="16298"/>
                          <a:pt x="16362" y="16233"/>
                          <a:pt x="16413" y="16233"/>
                        </a:cubicBezTo>
                        <a:cubicBezTo>
                          <a:pt x="16463" y="16233"/>
                          <a:pt x="16463" y="16364"/>
                          <a:pt x="16463" y="16421"/>
                        </a:cubicBezTo>
                        <a:cubicBezTo>
                          <a:pt x="16463" y="16552"/>
                          <a:pt x="16463" y="16552"/>
                          <a:pt x="16564" y="16617"/>
                        </a:cubicBezTo>
                        <a:lnTo>
                          <a:pt x="16615" y="16617"/>
                        </a:lnTo>
                        <a:cubicBezTo>
                          <a:pt x="16760" y="16683"/>
                          <a:pt x="16760" y="16748"/>
                          <a:pt x="16760" y="16945"/>
                        </a:cubicBezTo>
                        <a:cubicBezTo>
                          <a:pt x="16811" y="17198"/>
                          <a:pt x="16962" y="17591"/>
                          <a:pt x="17113" y="17910"/>
                        </a:cubicBezTo>
                        <a:cubicBezTo>
                          <a:pt x="17214" y="18041"/>
                          <a:pt x="17214" y="18172"/>
                          <a:pt x="17265" y="18237"/>
                        </a:cubicBezTo>
                        <a:cubicBezTo>
                          <a:pt x="17309" y="18491"/>
                          <a:pt x="17360" y="18565"/>
                          <a:pt x="17460" y="18565"/>
                        </a:cubicBezTo>
                        <a:cubicBezTo>
                          <a:pt x="17511" y="18565"/>
                          <a:pt x="17561" y="18565"/>
                          <a:pt x="17612" y="18491"/>
                        </a:cubicBezTo>
                        <a:cubicBezTo>
                          <a:pt x="17713" y="18491"/>
                          <a:pt x="17814" y="18434"/>
                          <a:pt x="17909" y="18434"/>
                        </a:cubicBezTo>
                        <a:cubicBezTo>
                          <a:pt x="18060" y="18434"/>
                          <a:pt x="18161" y="18491"/>
                          <a:pt x="18262" y="18622"/>
                        </a:cubicBezTo>
                        <a:cubicBezTo>
                          <a:pt x="18508" y="18949"/>
                          <a:pt x="18710" y="19268"/>
                          <a:pt x="18811" y="19530"/>
                        </a:cubicBezTo>
                        <a:cubicBezTo>
                          <a:pt x="18906" y="19792"/>
                          <a:pt x="19006" y="19915"/>
                          <a:pt x="19158" y="19980"/>
                        </a:cubicBezTo>
                        <a:cubicBezTo>
                          <a:pt x="19158" y="19980"/>
                          <a:pt x="19158" y="20045"/>
                          <a:pt x="19208" y="20045"/>
                        </a:cubicBezTo>
                        <a:cubicBezTo>
                          <a:pt x="19259" y="20111"/>
                          <a:pt x="19410" y="20242"/>
                          <a:pt x="19505" y="20242"/>
                        </a:cubicBezTo>
                        <a:cubicBezTo>
                          <a:pt x="19555" y="20242"/>
                          <a:pt x="19555" y="20242"/>
                          <a:pt x="19606" y="20176"/>
                        </a:cubicBezTo>
                        <a:cubicBezTo>
                          <a:pt x="19656" y="20176"/>
                          <a:pt x="19707" y="20176"/>
                          <a:pt x="19707" y="20242"/>
                        </a:cubicBezTo>
                        <a:cubicBezTo>
                          <a:pt x="19757" y="20307"/>
                          <a:pt x="19757" y="20373"/>
                          <a:pt x="19707" y="20438"/>
                        </a:cubicBezTo>
                        <a:cubicBezTo>
                          <a:pt x="19656" y="20438"/>
                          <a:pt x="19656" y="20504"/>
                          <a:pt x="19656" y="20504"/>
                        </a:cubicBezTo>
                        <a:cubicBezTo>
                          <a:pt x="19606" y="20561"/>
                          <a:pt x="19606" y="20561"/>
                          <a:pt x="19555" y="20561"/>
                        </a:cubicBezTo>
                        <a:cubicBezTo>
                          <a:pt x="19555" y="20561"/>
                          <a:pt x="19505" y="20561"/>
                          <a:pt x="19455" y="20504"/>
                        </a:cubicBezTo>
                        <a:cubicBezTo>
                          <a:pt x="19354" y="20438"/>
                          <a:pt x="19309" y="20373"/>
                          <a:pt x="19259" y="20373"/>
                        </a:cubicBezTo>
                        <a:cubicBezTo>
                          <a:pt x="19208" y="20373"/>
                          <a:pt x="19208" y="20373"/>
                          <a:pt x="19158" y="20438"/>
                        </a:cubicBezTo>
                        <a:lnTo>
                          <a:pt x="19107" y="20504"/>
                        </a:lnTo>
                        <a:cubicBezTo>
                          <a:pt x="19057" y="20561"/>
                          <a:pt x="19006" y="20692"/>
                          <a:pt x="19006" y="20692"/>
                        </a:cubicBezTo>
                        <a:cubicBezTo>
                          <a:pt x="19006" y="20757"/>
                          <a:pt x="19107" y="20823"/>
                          <a:pt x="19208" y="20888"/>
                        </a:cubicBezTo>
                        <a:cubicBezTo>
                          <a:pt x="19354" y="20954"/>
                          <a:pt x="19455" y="21019"/>
                          <a:pt x="19455" y="21019"/>
                        </a:cubicBezTo>
                        <a:cubicBezTo>
                          <a:pt x="19505" y="21019"/>
                          <a:pt x="19505" y="21019"/>
                          <a:pt x="19505" y="20954"/>
                        </a:cubicBezTo>
                        <a:cubicBezTo>
                          <a:pt x="19555" y="20954"/>
                          <a:pt x="19606" y="20888"/>
                          <a:pt x="19656" y="20888"/>
                        </a:cubicBezTo>
                        <a:cubicBezTo>
                          <a:pt x="19707" y="20888"/>
                          <a:pt x="19707" y="20823"/>
                          <a:pt x="19757" y="20823"/>
                        </a:cubicBezTo>
                        <a:cubicBezTo>
                          <a:pt x="19808" y="20757"/>
                          <a:pt x="19858" y="20692"/>
                          <a:pt x="20054" y="20757"/>
                        </a:cubicBezTo>
                        <a:cubicBezTo>
                          <a:pt x="20104" y="20757"/>
                          <a:pt x="20104" y="20757"/>
                          <a:pt x="20104" y="20757"/>
                        </a:cubicBezTo>
                        <a:cubicBezTo>
                          <a:pt x="20205" y="20757"/>
                          <a:pt x="20256" y="20823"/>
                          <a:pt x="20306" y="20823"/>
                        </a:cubicBezTo>
                        <a:cubicBezTo>
                          <a:pt x="20357" y="20823"/>
                          <a:pt x="20407" y="20757"/>
                          <a:pt x="20452" y="20692"/>
                        </a:cubicBezTo>
                        <a:cubicBezTo>
                          <a:pt x="20502" y="20504"/>
                          <a:pt x="20603" y="20242"/>
                          <a:pt x="20754" y="20242"/>
                        </a:cubicBezTo>
                        <a:close/>
                        <a:moveTo>
                          <a:pt x="20603" y="15905"/>
                        </a:moveTo>
                        <a:cubicBezTo>
                          <a:pt x="20603" y="15905"/>
                          <a:pt x="20552" y="15905"/>
                          <a:pt x="20552" y="15840"/>
                        </a:cubicBezTo>
                        <a:cubicBezTo>
                          <a:pt x="20502" y="15840"/>
                          <a:pt x="20452" y="15840"/>
                          <a:pt x="20357" y="15840"/>
                        </a:cubicBezTo>
                        <a:cubicBezTo>
                          <a:pt x="20155" y="15783"/>
                          <a:pt x="20155" y="15717"/>
                          <a:pt x="20104" y="15586"/>
                        </a:cubicBezTo>
                        <a:cubicBezTo>
                          <a:pt x="20104" y="15521"/>
                          <a:pt x="20054" y="15521"/>
                          <a:pt x="20054" y="15455"/>
                        </a:cubicBezTo>
                        <a:cubicBezTo>
                          <a:pt x="19953" y="15259"/>
                          <a:pt x="19903" y="15259"/>
                          <a:pt x="19757" y="15194"/>
                        </a:cubicBezTo>
                        <a:lnTo>
                          <a:pt x="19707" y="15194"/>
                        </a:lnTo>
                        <a:cubicBezTo>
                          <a:pt x="19656" y="15194"/>
                          <a:pt x="19606" y="15128"/>
                          <a:pt x="19606" y="15063"/>
                        </a:cubicBezTo>
                        <a:cubicBezTo>
                          <a:pt x="19555" y="15005"/>
                          <a:pt x="19606" y="14940"/>
                          <a:pt x="19606" y="14875"/>
                        </a:cubicBezTo>
                        <a:cubicBezTo>
                          <a:pt x="19656" y="14875"/>
                          <a:pt x="19656" y="14809"/>
                          <a:pt x="19656" y="14809"/>
                        </a:cubicBezTo>
                        <a:cubicBezTo>
                          <a:pt x="19707" y="14613"/>
                          <a:pt x="19953" y="14351"/>
                          <a:pt x="20004" y="14294"/>
                        </a:cubicBezTo>
                        <a:cubicBezTo>
                          <a:pt x="20104" y="14163"/>
                          <a:pt x="20155" y="14097"/>
                          <a:pt x="20155" y="13966"/>
                        </a:cubicBezTo>
                        <a:cubicBezTo>
                          <a:pt x="20155" y="13835"/>
                          <a:pt x="20306" y="13770"/>
                          <a:pt x="20306" y="13770"/>
                        </a:cubicBezTo>
                        <a:cubicBezTo>
                          <a:pt x="20306" y="13770"/>
                          <a:pt x="20306" y="13770"/>
                          <a:pt x="20357" y="13770"/>
                        </a:cubicBezTo>
                        <a:cubicBezTo>
                          <a:pt x="20452" y="13770"/>
                          <a:pt x="20754" y="14351"/>
                          <a:pt x="20805" y="14482"/>
                        </a:cubicBezTo>
                        <a:cubicBezTo>
                          <a:pt x="20906" y="14678"/>
                          <a:pt x="20950" y="15063"/>
                          <a:pt x="20855" y="15194"/>
                        </a:cubicBezTo>
                        <a:cubicBezTo>
                          <a:pt x="20855" y="15194"/>
                          <a:pt x="20855" y="15194"/>
                          <a:pt x="20805" y="15194"/>
                        </a:cubicBezTo>
                        <a:cubicBezTo>
                          <a:pt x="20754" y="15259"/>
                          <a:pt x="20704" y="15325"/>
                          <a:pt x="20704" y="15652"/>
                        </a:cubicBezTo>
                        <a:cubicBezTo>
                          <a:pt x="20704" y="15783"/>
                          <a:pt x="20704" y="15905"/>
                          <a:pt x="20603" y="15905"/>
                        </a:cubicBezTo>
                        <a:close/>
                        <a:moveTo>
                          <a:pt x="20357" y="13835"/>
                        </a:moveTo>
                        <a:cubicBezTo>
                          <a:pt x="20306" y="13835"/>
                          <a:pt x="20205" y="13901"/>
                          <a:pt x="20205" y="13966"/>
                        </a:cubicBezTo>
                        <a:cubicBezTo>
                          <a:pt x="20205" y="14097"/>
                          <a:pt x="20155" y="14228"/>
                          <a:pt x="20054" y="14294"/>
                        </a:cubicBezTo>
                        <a:cubicBezTo>
                          <a:pt x="19953" y="14425"/>
                          <a:pt x="19707" y="14678"/>
                          <a:pt x="19707" y="14809"/>
                        </a:cubicBezTo>
                        <a:cubicBezTo>
                          <a:pt x="19707" y="14875"/>
                          <a:pt x="19656" y="14875"/>
                          <a:pt x="19656" y="14940"/>
                        </a:cubicBezTo>
                        <a:cubicBezTo>
                          <a:pt x="19656" y="15005"/>
                          <a:pt x="19606" y="15005"/>
                          <a:pt x="19606" y="15063"/>
                        </a:cubicBezTo>
                        <a:cubicBezTo>
                          <a:pt x="19656" y="15063"/>
                          <a:pt x="19656" y="15128"/>
                          <a:pt x="19707" y="15128"/>
                        </a:cubicBezTo>
                        <a:cubicBezTo>
                          <a:pt x="19757" y="15128"/>
                          <a:pt x="19757" y="15128"/>
                          <a:pt x="19808" y="15128"/>
                        </a:cubicBezTo>
                        <a:cubicBezTo>
                          <a:pt x="19903" y="15194"/>
                          <a:pt x="19953" y="15194"/>
                          <a:pt x="20054" y="15390"/>
                        </a:cubicBezTo>
                        <a:cubicBezTo>
                          <a:pt x="20104" y="15455"/>
                          <a:pt x="20104" y="15521"/>
                          <a:pt x="20155" y="15586"/>
                        </a:cubicBezTo>
                        <a:cubicBezTo>
                          <a:pt x="20155" y="15652"/>
                          <a:pt x="20205" y="15717"/>
                          <a:pt x="20357" y="15783"/>
                        </a:cubicBezTo>
                        <a:cubicBezTo>
                          <a:pt x="20452" y="15783"/>
                          <a:pt x="20502" y="15783"/>
                          <a:pt x="20552" y="15783"/>
                        </a:cubicBezTo>
                        <a:cubicBezTo>
                          <a:pt x="20603" y="15840"/>
                          <a:pt x="20603" y="15840"/>
                          <a:pt x="20603" y="15840"/>
                        </a:cubicBezTo>
                        <a:cubicBezTo>
                          <a:pt x="20653" y="15840"/>
                          <a:pt x="20653" y="15840"/>
                          <a:pt x="20653" y="15652"/>
                        </a:cubicBezTo>
                        <a:cubicBezTo>
                          <a:pt x="20653" y="15325"/>
                          <a:pt x="20704" y="15259"/>
                          <a:pt x="20805" y="15194"/>
                        </a:cubicBezTo>
                        <a:cubicBezTo>
                          <a:pt x="20805" y="15128"/>
                          <a:pt x="20805" y="15128"/>
                          <a:pt x="20805" y="15128"/>
                        </a:cubicBezTo>
                        <a:cubicBezTo>
                          <a:pt x="20906" y="15063"/>
                          <a:pt x="20855" y="14744"/>
                          <a:pt x="20754" y="14547"/>
                        </a:cubicBezTo>
                        <a:cubicBezTo>
                          <a:pt x="20653" y="14294"/>
                          <a:pt x="20407" y="13835"/>
                          <a:pt x="20357" y="13835"/>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57" name="Shape 3602">
                    <a:extLst>
                      <a:ext uri="{FF2B5EF4-FFF2-40B4-BE49-F238E27FC236}">
                        <a16:creationId xmlns:a16="http://schemas.microsoft.com/office/drawing/2014/main" id="{EE3B6278-0910-4A55-A85E-83CAEEACE1DB}"/>
                      </a:ext>
                    </a:extLst>
                  </p:cNvPr>
                  <p:cNvSpPr/>
                  <p:nvPr/>
                </p:nvSpPr>
                <p:spPr>
                  <a:xfrm>
                    <a:off x="8279117" y="5279526"/>
                    <a:ext cx="933945" cy="1638734"/>
                  </a:xfrm>
                  <a:custGeom>
                    <a:avLst/>
                    <a:gdLst/>
                    <a:ahLst/>
                    <a:cxnLst>
                      <a:cxn ang="0">
                        <a:pos x="wd2" y="hd2"/>
                      </a:cxn>
                      <a:cxn ang="5400000">
                        <a:pos x="wd2" y="hd2"/>
                      </a:cxn>
                      <a:cxn ang="10800000">
                        <a:pos x="wd2" y="hd2"/>
                      </a:cxn>
                      <a:cxn ang="16200000">
                        <a:pos x="wd2" y="hd2"/>
                      </a:cxn>
                    </a:cxnLst>
                    <a:rect l="0" t="0" r="r" b="b"/>
                    <a:pathLst>
                      <a:path w="21439" h="21600" extrusionOk="0">
                        <a:moveTo>
                          <a:pt x="20298" y="803"/>
                        </a:moveTo>
                        <a:cubicBezTo>
                          <a:pt x="20298" y="655"/>
                          <a:pt x="20539" y="582"/>
                          <a:pt x="20041" y="360"/>
                        </a:cubicBezTo>
                        <a:cubicBezTo>
                          <a:pt x="19912" y="286"/>
                          <a:pt x="19784" y="138"/>
                          <a:pt x="19655" y="0"/>
                        </a:cubicBezTo>
                        <a:cubicBezTo>
                          <a:pt x="14946" y="286"/>
                          <a:pt x="10510" y="508"/>
                          <a:pt x="7071" y="582"/>
                        </a:cubicBezTo>
                        <a:cubicBezTo>
                          <a:pt x="7071" y="582"/>
                          <a:pt x="6702" y="655"/>
                          <a:pt x="6702" y="1015"/>
                        </a:cubicBezTo>
                        <a:cubicBezTo>
                          <a:pt x="6702" y="1311"/>
                          <a:pt x="6702" y="1237"/>
                          <a:pt x="6444" y="1311"/>
                        </a:cubicBezTo>
                        <a:cubicBezTo>
                          <a:pt x="6187" y="1311"/>
                          <a:pt x="5802" y="1311"/>
                          <a:pt x="5673" y="1606"/>
                        </a:cubicBezTo>
                        <a:cubicBezTo>
                          <a:pt x="5673" y="1892"/>
                          <a:pt x="5544" y="2409"/>
                          <a:pt x="5303" y="2548"/>
                        </a:cubicBezTo>
                        <a:cubicBezTo>
                          <a:pt x="5046" y="2695"/>
                          <a:pt x="5046" y="2917"/>
                          <a:pt x="5046" y="3212"/>
                        </a:cubicBezTo>
                        <a:cubicBezTo>
                          <a:pt x="5046" y="3425"/>
                          <a:pt x="4918" y="3572"/>
                          <a:pt x="4403" y="3646"/>
                        </a:cubicBezTo>
                        <a:cubicBezTo>
                          <a:pt x="3905" y="3720"/>
                          <a:pt x="3262" y="3932"/>
                          <a:pt x="3262" y="4228"/>
                        </a:cubicBezTo>
                        <a:cubicBezTo>
                          <a:pt x="3391" y="4449"/>
                          <a:pt x="3519" y="4523"/>
                          <a:pt x="3262" y="4597"/>
                        </a:cubicBezTo>
                        <a:cubicBezTo>
                          <a:pt x="3134" y="4745"/>
                          <a:pt x="3134" y="4809"/>
                          <a:pt x="3262" y="4883"/>
                        </a:cubicBezTo>
                        <a:cubicBezTo>
                          <a:pt x="3391" y="5031"/>
                          <a:pt x="3262" y="5178"/>
                          <a:pt x="2893" y="5178"/>
                        </a:cubicBezTo>
                        <a:cubicBezTo>
                          <a:pt x="2507" y="5178"/>
                          <a:pt x="2250" y="5178"/>
                          <a:pt x="2250" y="5474"/>
                        </a:cubicBezTo>
                        <a:cubicBezTo>
                          <a:pt x="2378" y="5760"/>
                          <a:pt x="2748" y="6129"/>
                          <a:pt x="2250" y="6203"/>
                        </a:cubicBezTo>
                        <a:cubicBezTo>
                          <a:pt x="1864" y="6351"/>
                          <a:pt x="1864" y="6637"/>
                          <a:pt x="1864" y="6785"/>
                        </a:cubicBezTo>
                        <a:cubicBezTo>
                          <a:pt x="1864" y="7006"/>
                          <a:pt x="2121" y="7292"/>
                          <a:pt x="1864" y="7440"/>
                        </a:cubicBezTo>
                        <a:cubicBezTo>
                          <a:pt x="1607" y="7588"/>
                          <a:pt x="1735" y="7809"/>
                          <a:pt x="2121" y="8022"/>
                        </a:cubicBezTo>
                        <a:cubicBezTo>
                          <a:pt x="2507" y="8317"/>
                          <a:pt x="2635" y="8391"/>
                          <a:pt x="2507" y="8603"/>
                        </a:cubicBezTo>
                        <a:cubicBezTo>
                          <a:pt x="2378" y="8825"/>
                          <a:pt x="2250" y="8972"/>
                          <a:pt x="2378" y="9120"/>
                        </a:cubicBezTo>
                        <a:cubicBezTo>
                          <a:pt x="2635" y="9342"/>
                          <a:pt x="2121" y="9194"/>
                          <a:pt x="2378" y="9628"/>
                        </a:cubicBezTo>
                        <a:cubicBezTo>
                          <a:pt x="2507" y="10071"/>
                          <a:pt x="2748" y="10071"/>
                          <a:pt x="2893" y="10209"/>
                        </a:cubicBezTo>
                        <a:cubicBezTo>
                          <a:pt x="2893" y="10431"/>
                          <a:pt x="2250" y="10726"/>
                          <a:pt x="2507" y="10874"/>
                        </a:cubicBezTo>
                        <a:cubicBezTo>
                          <a:pt x="2748" y="11012"/>
                          <a:pt x="2378" y="11677"/>
                          <a:pt x="3134" y="11603"/>
                        </a:cubicBezTo>
                        <a:cubicBezTo>
                          <a:pt x="3134" y="11603"/>
                          <a:pt x="3391" y="11815"/>
                          <a:pt x="3262" y="11963"/>
                        </a:cubicBezTo>
                        <a:cubicBezTo>
                          <a:pt x="3134" y="12185"/>
                          <a:pt x="2893" y="12185"/>
                          <a:pt x="3391" y="12332"/>
                        </a:cubicBezTo>
                        <a:cubicBezTo>
                          <a:pt x="4034" y="12480"/>
                          <a:pt x="4275" y="12692"/>
                          <a:pt x="3905" y="12766"/>
                        </a:cubicBezTo>
                        <a:cubicBezTo>
                          <a:pt x="3648" y="12766"/>
                          <a:pt x="1864" y="12988"/>
                          <a:pt x="2507" y="13209"/>
                        </a:cubicBezTo>
                        <a:cubicBezTo>
                          <a:pt x="3262" y="13422"/>
                          <a:pt x="3519" y="13348"/>
                          <a:pt x="3391" y="13569"/>
                        </a:cubicBezTo>
                        <a:cubicBezTo>
                          <a:pt x="3391" y="13791"/>
                          <a:pt x="2748" y="14372"/>
                          <a:pt x="2635" y="14446"/>
                        </a:cubicBezTo>
                        <a:cubicBezTo>
                          <a:pt x="2378" y="14520"/>
                          <a:pt x="1993" y="14446"/>
                          <a:pt x="2121" y="14732"/>
                        </a:cubicBezTo>
                        <a:cubicBezTo>
                          <a:pt x="2121" y="15028"/>
                          <a:pt x="2121" y="15102"/>
                          <a:pt x="1993" y="15175"/>
                        </a:cubicBezTo>
                        <a:cubicBezTo>
                          <a:pt x="1864" y="15175"/>
                          <a:pt x="1366" y="15102"/>
                          <a:pt x="1494" y="15323"/>
                        </a:cubicBezTo>
                        <a:cubicBezTo>
                          <a:pt x="1494" y="15471"/>
                          <a:pt x="1735" y="15683"/>
                          <a:pt x="1494" y="15683"/>
                        </a:cubicBezTo>
                        <a:cubicBezTo>
                          <a:pt x="1237" y="15757"/>
                          <a:pt x="852" y="15683"/>
                          <a:pt x="852" y="15905"/>
                        </a:cubicBezTo>
                        <a:cubicBezTo>
                          <a:pt x="852" y="16126"/>
                          <a:pt x="852" y="16486"/>
                          <a:pt x="723" y="16486"/>
                        </a:cubicBezTo>
                        <a:cubicBezTo>
                          <a:pt x="594" y="16486"/>
                          <a:pt x="337" y="16708"/>
                          <a:pt x="466" y="16855"/>
                        </a:cubicBezTo>
                        <a:cubicBezTo>
                          <a:pt x="594" y="17003"/>
                          <a:pt x="594" y="17363"/>
                          <a:pt x="337" y="17437"/>
                        </a:cubicBezTo>
                        <a:cubicBezTo>
                          <a:pt x="209" y="17511"/>
                          <a:pt x="-161" y="17658"/>
                          <a:pt x="80" y="17806"/>
                        </a:cubicBezTo>
                        <a:cubicBezTo>
                          <a:pt x="337" y="18018"/>
                          <a:pt x="466" y="18240"/>
                          <a:pt x="337" y="18314"/>
                        </a:cubicBezTo>
                        <a:cubicBezTo>
                          <a:pt x="209" y="18388"/>
                          <a:pt x="80" y="18462"/>
                          <a:pt x="466" y="18462"/>
                        </a:cubicBezTo>
                        <a:cubicBezTo>
                          <a:pt x="723" y="18535"/>
                          <a:pt x="12278" y="18166"/>
                          <a:pt x="12278" y="18166"/>
                        </a:cubicBezTo>
                        <a:cubicBezTo>
                          <a:pt x="12278" y="18166"/>
                          <a:pt x="12793" y="18240"/>
                          <a:pt x="12535" y="18388"/>
                        </a:cubicBezTo>
                        <a:cubicBezTo>
                          <a:pt x="12407" y="18535"/>
                          <a:pt x="11394" y="19043"/>
                          <a:pt x="12037" y="19551"/>
                        </a:cubicBezTo>
                        <a:cubicBezTo>
                          <a:pt x="12664" y="20068"/>
                          <a:pt x="13050" y="20068"/>
                          <a:pt x="13178" y="20354"/>
                        </a:cubicBezTo>
                        <a:cubicBezTo>
                          <a:pt x="13435" y="20723"/>
                          <a:pt x="14448" y="21526"/>
                          <a:pt x="14577" y="21600"/>
                        </a:cubicBezTo>
                        <a:cubicBezTo>
                          <a:pt x="14577" y="21600"/>
                          <a:pt x="14705" y="21526"/>
                          <a:pt x="14834" y="21452"/>
                        </a:cubicBezTo>
                        <a:cubicBezTo>
                          <a:pt x="15203" y="21157"/>
                          <a:pt x="15332" y="21083"/>
                          <a:pt x="15718" y="20871"/>
                        </a:cubicBezTo>
                        <a:cubicBezTo>
                          <a:pt x="16103" y="20649"/>
                          <a:pt x="16473" y="20871"/>
                          <a:pt x="16859" y="20723"/>
                        </a:cubicBezTo>
                        <a:cubicBezTo>
                          <a:pt x="17373" y="20575"/>
                          <a:pt x="17871" y="20206"/>
                          <a:pt x="18385" y="20354"/>
                        </a:cubicBezTo>
                        <a:cubicBezTo>
                          <a:pt x="19012" y="20428"/>
                          <a:pt x="19784" y="20575"/>
                          <a:pt x="20169" y="20428"/>
                        </a:cubicBezTo>
                        <a:cubicBezTo>
                          <a:pt x="20668" y="20280"/>
                          <a:pt x="20796" y="20649"/>
                          <a:pt x="21182" y="20428"/>
                        </a:cubicBezTo>
                        <a:cubicBezTo>
                          <a:pt x="21310" y="20428"/>
                          <a:pt x="21310" y="20428"/>
                          <a:pt x="21439" y="20354"/>
                        </a:cubicBezTo>
                        <a:cubicBezTo>
                          <a:pt x="20041" y="14225"/>
                          <a:pt x="20041" y="14225"/>
                          <a:pt x="20041" y="14225"/>
                        </a:cubicBezTo>
                        <a:cubicBezTo>
                          <a:pt x="20041" y="14225"/>
                          <a:pt x="20298" y="942"/>
                          <a:pt x="20298" y="803"/>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58" name="Shape 3603">
                    <a:extLst>
                      <a:ext uri="{FF2B5EF4-FFF2-40B4-BE49-F238E27FC236}">
                        <a16:creationId xmlns:a16="http://schemas.microsoft.com/office/drawing/2014/main" id="{415BE6B0-ACA0-4A29-AF92-080C89D09C1B}"/>
                      </a:ext>
                    </a:extLst>
                  </p:cNvPr>
                  <p:cNvSpPr/>
                  <p:nvPr/>
                </p:nvSpPr>
                <p:spPr>
                  <a:xfrm>
                    <a:off x="8275204" y="5279526"/>
                    <a:ext cx="937858" cy="1644909"/>
                  </a:xfrm>
                  <a:custGeom>
                    <a:avLst/>
                    <a:gdLst/>
                    <a:ahLst/>
                    <a:cxnLst>
                      <a:cxn ang="0">
                        <a:pos x="wd2" y="hd2"/>
                      </a:cxn>
                      <a:cxn ang="5400000">
                        <a:pos x="wd2" y="hd2"/>
                      </a:cxn>
                      <a:cxn ang="10800000">
                        <a:pos x="wd2" y="hd2"/>
                      </a:cxn>
                      <a:cxn ang="16200000">
                        <a:pos x="wd2" y="hd2"/>
                      </a:cxn>
                    </a:cxnLst>
                    <a:rect l="0" t="0" r="r" b="b"/>
                    <a:pathLst>
                      <a:path w="21529" h="21600" extrusionOk="0">
                        <a:moveTo>
                          <a:pt x="14538" y="21600"/>
                        </a:moveTo>
                        <a:cubicBezTo>
                          <a:pt x="14538" y="21526"/>
                          <a:pt x="14538" y="21526"/>
                          <a:pt x="14538" y="21526"/>
                        </a:cubicBezTo>
                        <a:cubicBezTo>
                          <a:pt x="14538" y="21526"/>
                          <a:pt x="14409" y="21453"/>
                          <a:pt x="14281" y="21379"/>
                        </a:cubicBezTo>
                        <a:cubicBezTo>
                          <a:pt x="14024" y="21085"/>
                          <a:pt x="13397" y="20579"/>
                          <a:pt x="13268" y="20358"/>
                        </a:cubicBezTo>
                        <a:cubicBezTo>
                          <a:pt x="13140" y="20137"/>
                          <a:pt x="13011" y="20073"/>
                          <a:pt x="12754" y="19999"/>
                        </a:cubicBezTo>
                        <a:cubicBezTo>
                          <a:pt x="12625" y="19852"/>
                          <a:pt x="12368" y="19779"/>
                          <a:pt x="12127" y="19484"/>
                        </a:cubicBezTo>
                        <a:cubicBezTo>
                          <a:pt x="11356" y="18978"/>
                          <a:pt x="12256" y="18472"/>
                          <a:pt x="12625" y="18325"/>
                        </a:cubicBezTo>
                        <a:cubicBezTo>
                          <a:pt x="12754" y="18251"/>
                          <a:pt x="12625" y="18251"/>
                          <a:pt x="12625" y="18251"/>
                        </a:cubicBezTo>
                        <a:cubicBezTo>
                          <a:pt x="12625" y="18178"/>
                          <a:pt x="12497" y="18104"/>
                          <a:pt x="12256" y="18104"/>
                        </a:cubicBezTo>
                        <a:cubicBezTo>
                          <a:pt x="11999" y="18104"/>
                          <a:pt x="1825" y="18472"/>
                          <a:pt x="684" y="18472"/>
                        </a:cubicBezTo>
                        <a:cubicBezTo>
                          <a:pt x="556" y="18472"/>
                          <a:pt x="556" y="18472"/>
                          <a:pt x="556" y="18472"/>
                        </a:cubicBezTo>
                        <a:cubicBezTo>
                          <a:pt x="299" y="18472"/>
                          <a:pt x="299" y="18399"/>
                          <a:pt x="299" y="18399"/>
                        </a:cubicBezTo>
                        <a:cubicBezTo>
                          <a:pt x="170" y="18325"/>
                          <a:pt x="299" y="18325"/>
                          <a:pt x="299" y="18251"/>
                        </a:cubicBezTo>
                        <a:cubicBezTo>
                          <a:pt x="427" y="18178"/>
                          <a:pt x="299" y="17957"/>
                          <a:pt x="58" y="17810"/>
                        </a:cubicBezTo>
                        <a:cubicBezTo>
                          <a:pt x="58" y="17745"/>
                          <a:pt x="-71" y="17672"/>
                          <a:pt x="58" y="17598"/>
                        </a:cubicBezTo>
                        <a:cubicBezTo>
                          <a:pt x="58" y="17451"/>
                          <a:pt x="299" y="17378"/>
                          <a:pt x="427" y="17378"/>
                        </a:cubicBezTo>
                        <a:cubicBezTo>
                          <a:pt x="556" y="17378"/>
                          <a:pt x="556" y="17304"/>
                          <a:pt x="556" y="17304"/>
                        </a:cubicBezTo>
                        <a:cubicBezTo>
                          <a:pt x="684" y="17157"/>
                          <a:pt x="556" y="16872"/>
                          <a:pt x="556" y="16798"/>
                        </a:cubicBezTo>
                        <a:cubicBezTo>
                          <a:pt x="427" y="16724"/>
                          <a:pt x="427" y="16651"/>
                          <a:pt x="556" y="16577"/>
                        </a:cubicBezTo>
                        <a:cubicBezTo>
                          <a:pt x="556" y="16504"/>
                          <a:pt x="684" y="16430"/>
                          <a:pt x="813" y="16430"/>
                        </a:cubicBezTo>
                        <a:cubicBezTo>
                          <a:pt x="941" y="16430"/>
                          <a:pt x="813" y="16218"/>
                          <a:pt x="813" y="16071"/>
                        </a:cubicBezTo>
                        <a:cubicBezTo>
                          <a:pt x="813" y="15998"/>
                          <a:pt x="813" y="15924"/>
                          <a:pt x="813" y="15850"/>
                        </a:cubicBezTo>
                        <a:cubicBezTo>
                          <a:pt x="813" y="15703"/>
                          <a:pt x="1199" y="15630"/>
                          <a:pt x="1456" y="15630"/>
                        </a:cubicBezTo>
                        <a:lnTo>
                          <a:pt x="1584" y="15630"/>
                        </a:lnTo>
                        <a:cubicBezTo>
                          <a:pt x="1584" y="15630"/>
                          <a:pt x="1584" y="15556"/>
                          <a:pt x="1584" y="15482"/>
                        </a:cubicBezTo>
                        <a:cubicBezTo>
                          <a:pt x="1584" y="15418"/>
                          <a:pt x="1456" y="15344"/>
                          <a:pt x="1456" y="15271"/>
                        </a:cubicBezTo>
                        <a:cubicBezTo>
                          <a:pt x="1456" y="15197"/>
                          <a:pt x="1456" y="15124"/>
                          <a:pt x="1584" y="15124"/>
                        </a:cubicBezTo>
                        <a:cubicBezTo>
                          <a:pt x="1584" y="15050"/>
                          <a:pt x="1825" y="15050"/>
                          <a:pt x="1954" y="15050"/>
                        </a:cubicBezTo>
                        <a:cubicBezTo>
                          <a:pt x="1954" y="15050"/>
                          <a:pt x="1954" y="15050"/>
                          <a:pt x="2083" y="15050"/>
                        </a:cubicBezTo>
                        <a:cubicBezTo>
                          <a:pt x="2211" y="15050"/>
                          <a:pt x="2211" y="14903"/>
                          <a:pt x="2083" y="14682"/>
                        </a:cubicBezTo>
                        <a:cubicBezTo>
                          <a:pt x="1954" y="14471"/>
                          <a:pt x="2211" y="14471"/>
                          <a:pt x="2468" y="14397"/>
                        </a:cubicBezTo>
                        <a:lnTo>
                          <a:pt x="2597" y="14397"/>
                        </a:lnTo>
                        <a:cubicBezTo>
                          <a:pt x="2838" y="14323"/>
                          <a:pt x="3352" y="13744"/>
                          <a:pt x="3481" y="13523"/>
                        </a:cubicBezTo>
                        <a:cubicBezTo>
                          <a:pt x="3481" y="13376"/>
                          <a:pt x="3481" y="13376"/>
                          <a:pt x="3224" y="13302"/>
                        </a:cubicBezTo>
                        <a:cubicBezTo>
                          <a:pt x="3095" y="13302"/>
                          <a:pt x="2838" y="13229"/>
                          <a:pt x="2597" y="13164"/>
                        </a:cubicBezTo>
                        <a:cubicBezTo>
                          <a:pt x="2597" y="13164"/>
                          <a:pt x="2340" y="13091"/>
                          <a:pt x="2468" y="13017"/>
                        </a:cubicBezTo>
                        <a:cubicBezTo>
                          <a:pt x="2468" y="12870"/>
                          <a:pt x="2983" y="12796"/>
                          <a:pt x="3738" y="12723"/>
                        </a:cubicBezTo>
                        <a:cubicBezTo>
                          <a:pt x="3866" y="12723"/>
                          <a:pt x="3995" y="12649"/>
                          <a:pt x="3995" y="12649"/>
                        </a:cubicBezTo>
                        <a:cubicBezTo>
                          <a:pt x="4124" y="12649"/>
                          <a:pt x="4124" y="12649"/>
                          <a:pt x="4124" y="12649"/>
                        </a:cubicBezTo>
                        <a:cubicBezTo>
                          <a:pt x="4124" y="12575"/>
                          <a:pt x="3995" y="12437"/>
                          <a:pt x="3481" y="12355"/>
                        </a:cubicBezTo>
                        <a:cubicBezTo>
                          <a:pt x="3224" y="12290"/>
                          <a:pt x="3095" y="12217"/>
                          <a:pt x="3095" y="12217"/>
                        </a:cubicBezTo>
                        <a:cubicBezTo>
                          <a:pt x="3095" y="12143"/>
                          <a:pt x="3095" y="12070"/>
                          <a:pt x="3224" y="12070"/>
                        </a:cubicBezTo>
                        <a:cubicBezTo>
                          <a:pt x="3224" y="11996"/>
                          <a:pt x="3224" y="11996"/>
                          <a:pt x="3352" y="11922"/>
                        </a:cubicBezTo>
                        <a:cubicBezTo>
                          <a:pt x="3352" y="11775"/>
                          <a:pt x="3224" y="11637"/>
                          <a:pt x="3095" y="11637"/>
                        </a:cubicBezTo>
                        <a:cubicBezTo>
                          <a:pt x="2725" y="11637"/>
                          <a:pt x="2597" y="11343"/>
                          <a:pt x="2597" y="11122"/>
                        </a:cubicBezTo>
                        <a:cubicBezTo>
                          <a:pt x="2597" y="11048"/>
                          <a:pt x="2597" y="10901"/>
                          <a:pt x="2597" y="10837"/>
                        </a:cubicBezTo>
                        <a:cubicBezTo>
                          <a:pt x="2340" y="10763"/>
                          <a:pt x="2597" y="10616"/>
                          <a:pt x="2725" y="10469"/>
                        </a:cubicBezTo>
                        <a:cubicBezTo>
                          <a:pt x="2838" y="10395"/>
                          <a:pt x="2838" y="10248"/>
                          <a:pt x="2838" y="10174"/>
                        </a:cubicBezTo>
                        <a:lnTo>
                          <a:pt x="2725" y="10110"/>
                        </a:lnTo>
                        <a:cubicBezTo>
                          <a:pt x="2597" y="10036"/>
                          <a:pt x="2468" y="9889"/>
                          <a:pt x="2340" y="9595"/>
                        </a:cubicBezTo>
                        <a:cubicBezTo>
                          <a:pt x="2211" y="9374"/>
                          <a:pt x="2340" y="9310"/>
                          <a:pt x="2468" y="9236"/>
                        </a:cubicBezTo>
                        <a:lnTo>
                          <a:pt x="2468" y="9163"/>
                        </a:lnTo>
                        <a:cubicBezTo>
                          <a:pt x="2340" y="8942"/>
                          <a:pt x="2340" y="8868"/>
                          <a:pt x="2468" y="8721"/>
                        </a:cubicBezTo>
                        <a:cubicBezTo>
                          <a:pt x="2468" y="8657"/>
                          <a:pt x="2597" y="8657"/>
                          <a:pt x="2597" y="8574"/>
                        </a:cubicBezTo>
                        <a:cubicBezTo>
                          <a:pt x="2725" y="8436"/>
                          <a:pt x="2597" y="8362"/>
                          <a:pt x="2340" y="8215"/>
                        </a:cubicBezTo>
                        <a:cubicBezTo>
                          <a:pt x="2340" y="8141"/>
                          <a:pt x="2211" y="8068"/>
                          <a:pt x="2083" y="8068"/>
                        </a:cubicBezTo>
                        <a:cubicBezTo>
                          <a:pt x="1584" y="7635"/>
                          <a:pt x="1697" y="7488"/>
                          <a:pt x="1954" y="7415"/>
                        </a:cubicBezTo>
                        <a:cubicBezTo>
                          <a:pt x="2083" y="7341"/>
                          <a:pt x="1954" y="7120"/>
                          <a:pt x="1954" y="6982"/>
                        </a:cubicBezTo>
                        <a:cubicBezTo>
                          <a:pt x="1825" y="6909"/>
                          <a:pt x="1825" y="6835"/>
                          <a:pt x="1825" y="6761"/>
                        </a:cubicBezTo>
                        <a:cubicBezTo>
                          <a:pt x="1825" y="6688"/>
                          <a:pt x="1825" y="6329"/>
                          <a:pt x="2340" y="6182"/>
                        </a:cubicBezTo>
                        <a:cubicBezTo>
                          <a:pt x="2597" y="6108"/>
                          <a:pt x="2597" y="5961"/>
                          <a:pt x="2468" y="5740"/>
                        </a:cubicBezTo>
                        <a:cubicBezTo>
                          <a:pt x="2340" y="5667"/>
                          <a:pt x="2340" y="5529"/>
                          <a:pt x="2340" y="5455"/>
                        </a:cubicBezTo>
                        <a:cubicBezTo>
                          <a:pt x="2340" y="5382"/>
                          <a:pt x="2340" y="5234"/>
                          <a:pt x="2340" y="5234"/>
                        </a:cubicBezTo>
                        <a:cubicBezTo>
                          <a:pt x="2468" y="5161"/>
                          <a:pt x="2725" y="5161"/>
                          <a:pt x="2838" y="5161"/>
                        </a:cubicBezTo>
                        <a:cubicBezTo>
                          <a:pt x="2983" y="5161"/>
                          <a:pt x="2983" y="5161"/>
                          <a:pt x="2983" y="5161"/>
                        </a:cubicBezTo>
                        <a:cubicBezTo>
                          <a:pt x="3224" y="5161"/>
                          <a:pt x="3224" y="5087"/>
                          <a:pt x="3352" y="5014"/>
                        </a:cubicBezTo>
                        <a:lnTo>
                          <a:pt x="3352" y="4940"/>
                        </a:lnTo>
                        <a:cubicBezTo>
                          <a:pt x="3224" y="4866"/>
                          <a:pt x="3224" y="4793"/>
                          <a:pt x="3224" y="4793"/>
                        </a:cubicBezTo>
                        <a:cubicBezTo>
                          <a:pt x="3224" y="4728"/>
                          <a:pt x="3224" y="4655"/>
                          <a:pt x="3352" y="4581"/>
                        </a:cubicBezTo>
                        <a:cubicBezTo>
                          <a:pt x="3481" y="4508"/>
                          <a:pt x="3481" y="4508"/>
                          <a:pt x="3352" y="4360"/>
                        </a:cubicBezTo>
                        <a:cubicBezTo>
                          <a:pt x="3352" y="4287"/>
                          <a:pt x="3352" y="4287"/>
                          <a:pt x="3352" y="4213"/>
                        </a:cubicBezTo>
                        <a:cubicBezTo>
                          <a:pt x="3224" y="3855"/>
                          <a:pt x="4365" y="3634"/>
                          <a:pt x="4493" y="3634"/>
                        </a:cubicBezTo>
                        <a:cubicBezTo>
                          <a:pt x="5008" y="3560"/>
                          <a:pt x="5008" y="3413"/>
                          <a:pt x="5008" y="3201"/>
                        </a:cubicBezTo>
                        <a:cubicBezTo>
                          <a:pt x="5008" y="2907"/>
                          <a:pt x="5008" y="2613"/>
                          <a:pt x="5393" y="2539"/>
                        </a:cubicBezTo>
                        <a:cubicBezTo>
                          <a:pt x="5634" y="2401"/>
                          <a:pt x="5634" y="2033"/>
                          <a:pt x="5763" y="1739"/>
                        </a:cubicBezTo>
                        <a:cubicBezTo>
                          <a:pt x="5763" y="1674"/>
                          <a:pt x="5763" y="1601"/>
                          <a:pt x="5763" y="1601"/>
                        </a:cubicBezTo>
                        <a:cubicBezTo>
                          <a:pt x="5763" y="1306"/>
                          <a:pt x="6149" y="1233"/>
                          <a:pt x="6406" y="1233"/>
                        </a:cubicBezTo>
                        <a:cubicBezTo>
                          <a:pt x="6406" y="1233"/>
                          <a:pt x="6406" y="1233"/>
                          <a:pt x="6534" y="1233"/>
                        </a:cubicBezTo>
                        <a:cubicBezTo>
                          <a:pt x="6534" y="1233"/>
                          <a:pt x="6534" y="1233"/>
                          <a:pt x="6663" y="1233"/>
                        </a:cubicBezTo>
                        <a:cubicBezTo>
                          <a:pt x="6791" y="1233"/>
                          <a:pt x="6791" y="1233"/>
                          <a:pt x="6791" y="1012"/>
                        </a:cubicBezTo>
                        <a:cubicBezTo>
                          <a:pt x="6791" y="653"/>
                          <a:pt x="7161" y="580"/>
                          <a:pt x="7161" y="580"/>
                        </a:cubicBezTo>
                        <a:cubicBezTo>
                          <a:pt x="7161" y="506"/>
                          <a:pt x="7161" y="506"/>
                          <a:pt x="7161" y="506"/>
                        </a:cubicBezTo>
                        <a:cubicBezTo>
                          <a:pt x="10215" y="432"/>
                          <a:pt x="14538" y="285"/>
                          <a:pt x="19745" y="0"/>
                        </a:cubicBezTo>
                        <a:cubicBezTo>
                          <a:pt x="19874" y="138"/>
                          <a:pt x="20002" y="285"/>
                          <a:pt x="20131" y="285"/>
                        </a:cubicBezTo>
                        <a:cubicBezTo>
                          <a:pt x="20629" y="506"/>
                          <a:pt x="20500" y="653"/>
                          <a:pt x="20500" y="727"/>
                        </a:cubicBezTo>
                        <a:lnTo>
                          <a:pt x="20500" y="800"/>
                        </a:lnTo>
                        <a:cubicBezTo>
                          <a:pt x="20500" y="938"/>
                          <a:pt x="20259" y="14029"/>
                          <a:pt x="20259" y="14176"/>
                        </a:cubicBezTo>
                        <a:cubicBezTo>
                          <a:pt x="21529" y="20358"/>
                          <a:pt x="21529" y="20358"/>
                          <a:pt x="21529" y="20358"/>
                        </a:cubicBezTo>
                        <a:cubicBezTo>
                          <a:pt x="21529" y="20358"/>
                          <a:pt x="21400" y="20358"/>
                          <a:pt x="21400" y="20432"/>
                        </a:cubicBezTo>
                        <a:cubicBezTo>
                          <a:pt x="21272" y="20432"/>
                          <a:pt x="21143" y="20505"/>
                          <a:pt x="21015" y="20505"/>
                        </a:cubicBezTo>
                        <a:cubicBezTo>
                          <a:pt x="21015" y="20505"/>
                          <a:pt x="20886" y="20432"/>
                          <a:pt x="20758" y="20432"/>
                        </a:cubicBezTo>
                        <a:cubicBezTo>
                          <a:pt x="20629" y="20358"/>
                          <a:pt x="20629" y="20358"/>
                          <a:pt x="20500" y="20358"/>
                        </a:cubicBezTo>
                        <a:cubicBezTo>
                          <a:pt x="20388" y="20358"/>
                          <a:pt x="20388" y="20358"/>
                          <a:pt x="20259" y="20358"/>
                        </a:cubicBezTo>
                        <a:cubicBezTo>
                          <a:pt x="20131" y="20432"/>
                          <a:pt x="20002" y="20505"/>
                          <a:pt x="19745" y="20505"/>
                        </a:cubicBezTo>
                        <a:cubicBezTo>
                          <a:pt x="19359" y="20505"/>
                          <a:pt x="18861" y="20358"/>
                          <a:pt x="18475" y="20284"/>
                        </a:cubicBezTo>
                        <a:lnTo>
                          <a:pt x="18347" y="20284"/>
                        </a:lnTo>
                        <a:cubicBezTo>
                          <a:pt x="17961" y="20284"/>
                          <a:pt x="17720" y="20432"/>
                          <a:pt x="17463" y="20505"/>
                        </a:cubicBezTo>
                        <a:cubicBezTo>
                          <a:pt x="17334" y="20579"/>
                          <a:pt x="17206" y="20652"/>
                          <a:pt x="17077" y="20652"/>
                        </a:cubicBezTo>
                        <a:cubicBezTo>
                          <a:pt x="16820" y="20726"/>
                          <a:pt x="16692" y="20726"/>
                          <a:pt x="16563" y="20726"/>
                        </a:cubicBezTo>
                        <a:lnTo>
                          <a:pt x="16434" y="20726"/>
                        </a:lnTo>
                        <a:cubicBezTo>
                          <a:pt x="16193" y="20726"/>
                          <a:pt x="16065" y="20726"/>
                          <a:pt x="15808" y="20800"/>
                        </a:cubicBezTo>
                        <a:cubicBezTo>
                          <a:pt x="15679" y="20938"/>
                          <a:pt x="15550" y="21011"/>
                          <a:pt x="15422" y="21085"/>
                        </a:cubicBezTo>
                        <a:cubicBezTo>
                          <a:pt x="15293" y="21158"/>
                          <a:pt x="15165" y="21306"/>
                          <a:pt x="14924" y="21379"/>
                        </a:cubicBezTo>
                        <a:cubicBezTo>
                          <a:pt x="14795" y="21453"/>
                          <a:pt x="14667" y="21526"/>
                          <a:pt x="14667" y="21526"/>
                        </a:cubicBezTo>
                        <a:lnTo>
                          <a:pt x="14538" y="21600"/>
                        </a:lnTo>
                        <a:close/>
                        <a:moveTo>
                          <a:pt x="12368" y="18031"/>
                        </a:moveTo>
                        <a:cubicBezTo>
                          <a:pt x="12368" y="18031"/>
                          <a:pt x="12754" y="18104"/>
                          <a:pt x="12754" y="18251"/>
                        </a:cubicBezTo>
                        <a:lnTo>
                          <a:pt x="12754" y="18325"/>
                        </a:lnTo>
                        <a:cubicBezTo>
                          <a:pt x="12625" y="18399"/>
                          <a:pt x="12625" y="18399"/>
                          <a:pt x="12625" y="18399"/>
                        </a:cubicBezTo>
                        <a:cubicBezTo>
                          <a:pt x="12368" y="18546"/>
                          <a:pt x="11484" y="18978"/>
                          <a:pt x="12127" y="19484"/>
                        </a:cubicBezTo>
                        <a:cubicBezTo>
                          <a:pt x="12497" y="19705"/>
                          <a:pt x="12625" y="19852"/>
                          <a:pt x="12883" y="19926"/>
                        </a:cubicBezTo>
                        <a:cubicBezTo>
                          <a:pt x="13140" y="19999"/>
                          <a:pt x="13268" y="20137"/>
                          <a:pt x="13397" y="20284"/>
                        </a:cubicBezTo>
                        <a:cubicBezTo>
                          <a:pt x="13525" y="20579"/>
                          <a:pt x="14152" y="21085"/>
                          <a:pt x="14409" y="21306"/>
                        </a:cubicBezTo>
                        <a:cubicBezTo>
                          <a:pt x="14538" y="21379"/>
                          <a:pt x="14538" y="21453"/>
                          <a:pt x="14667" y="21453"/>
                        </a:cubicBezTo>
                        <a:cubicBezTo>
                          <a:pt x="14667" y="21453"/>
                          <a:pt x="14795" y="21453"/>
                          <a:pt x="14924" y="21379"/>
                        </a:cubicBezTo>
                        <a:cubicBezTo>
                          <a:pt x="15036" y="21232"/>
                          <a:pt x="15165" y="21158"/>
                          <a:pt x="15293" y="21085"/>
                        </a:cubicBezTo>
                        <a:cubicBezTo>
                          <a:pt x="15422" y="20938"/>
                          <a:pt x="15550" y="20873"/>
                          <a:pt x="15808" y="20800"/>
                        </a:cubicBezTo>
                        <a:cubicBezTo>
                          <a:pt x="15936" y="20652"/>
                          <a:pt x="16193" y="20652"/>
                          <a:pt x="16322" y="20652"/>
                        </a:cubicBezTo>
                        <a:lnTo>
                          <a:pt x="16563" y="20652"/>
                        </a:lnTo>
                        <a:cubicBezTo>
                          <a:pt x="16692" y="20652"/>
                          <a:pt x="16820" y="20652"/>
                          <a:pt x="16949" y="20652"/>
                        </a:cubicBezTo>
                        <a:cubicBezTo>
                          <a:pt x="17077" y="20579"/>
                          <a:pt x="17206" y="20505"/>
                          <a:pt x="17334" y="20505"/>
                        </a:cubicBezTo>
                        <a:cubicBezTo>
                          <a:pt x="17575" y="20358"/>
                          <a:pt x="17961" y="20211"/>
                          <a:pt x="18347" y="20211"/>
                        </a:cubicBezTo>
                        <a:cubicBezTo>
                          <a:pt x="18347" y="20211"/>
                          <a:pt x="18475" y="20211"/>
                          <a:pt x="18604" y="20211"/>
                        </a:cubicBezTo>
                        <a:cubicBezTo>
                          <a:pt x="18990" y="20284"/>
                          <a:pt x="19359" y="20432"/>
                          <a:pt x="19745" y="20432"/>
                        </a:cubicBezTo>
                        <a:cubicBezTo>
                          <a:pt x="20002" y="20432"/>
                          <a:pt x="20131" y="20358"/>
                          <a:pt x="20259" y="20358"/>
                        </a:cubicBezTo>
                        <a:cubicBezTo>
                          <a:pt x="20388" y="20284"/>
                          <a:pt x="20388" y="20284"/>
                          <a:pt x="20500" y="20284"/>
                        </a:cubicBezTo>
                        <a:cubicBezTo>
                          <a:pt x="20629" y="20284"/>
                          <a:pt x="20758" y="20358"/>
                          <a:pt x="20758" y="20358"/>
                        </a:cubicBezTo>
                        <a:cubicBezTo>
                          <a:pt x="20886" y="20358"/>
                          <a:pt x="21015" y="20432"/>
                          <a:pt x="21015" y="20432"/>
                        </a:cubicBezTo>
                        <a:cubicBezTo>
                          <a:pt x="21143" y="20432"/>
                          <a:pt x="21143" y="20432"/>
                          <a:pt x="21272" y="20358"/>
                        </a:cubicBezTo>
                        <a:lnTo>
                          <a:pt x="21400" y="20284"/>
                        </a:lnTo>
                        <a:cubicBezTo>
                          <a:pt x="20131" y="14176"/>
                          <a:pt x="20131" y="14176"/>
                          <a:pt x="20131" y="14176"/>
                        </a:cubicBezTo>
                        <a:cubicBezTo>
                          <a:pt x="20131" y="14029"/>
                          <a:pt x="20388" y="938"/>
                          <a:pt x="20388" y="800"/>
                        </a:cubicBezTo>
                        <a:lnTo>
                          <a:pt x="20388" y="727"/>
                        </a:lnTo>
                        <a:cubicBezTo>
                          <a:pt x="20388" y="580"/>
                          <a:pt x="20500" y="506"/>
                          <a:pt x="20131" y="359"/>
                        </a:cubicBezTo>
                        <a:cubicBezTo>
                          <a:pt x="20002" y="285"/>
                          <a:pt x="19874" y="221"/>
                          <a:pt x="19745" y="74"/>
                        </a:cubicBezTo>
                        <a:cubicBezTo>
                          <a:pt x="14538" y="359"/>
                          <a:pt x="10343" y="506"/>
                          <a:pt x="7161" y="580"/>
                        </a:cubicBezTo>
                        <a:cubicBezTo>
                          <a:pt x="7161" y="653"/>
                          <a:pt x="6904" y="727"/>
                          <a:pt x="6904" y="1012"/>
                        </a:cubicBezTo>
                        <a:cubicBezTo>
                          <a:pt x="6904" y="1233"/>
                          <a:pt x="6904" y="1306"/>
                          <a:pt x="6663" y="1306"/>
                        </a:cubicBezTo>
                        <a:cubicBezTo>
                          <a:pt x="6534" y="1306"/>
                          <a:pt x="6534" y="1306"/>
                          <a:pt x="6534" y="1306"/>
                        </a:cubicBezTo>
                        <a:lnTo>
                          <a:pt x="6406" y="1306"/>
                        </a:lnTo>
                        <a:cubicBezTo>
                          <a:pt x="6149" y="1306"/>
                          <a:pt x="5891" y="1306"/>
                          <a:pt x="5891" y="1601"/>
                        </a:cubicBezTo>
                        <a:cubicBezTo>
                          <a:pt x="5891" y="1601"/>
                          <a:pt x="5891" y="1674"/>
                          <a:pt x="5891" y="1739"/>
                        </a:cubicBezTo>
                        <a:cubicBezTo>
                          <a:pt x="5763" y="2033"/>
                          <a:pt x="5634" y="2465"/>
                          <a:pt x="5393" y="2539"/>
                        </a:cubicBezTo>
                        <a:cubicBezTo>
                          <a:pt x="5136" y="2686"/>
                          <a:pt x="5136" y="2907"/>
                          <a:pt x="5136" y="3201"/>
                        </a:cubicBezTo>
                        <a:cubicBezTo>
                          <a:pt x="5136" y="3413"/>
                          <a:pt x="5008" y="3634"/>
                          <a:pt x="4493" y="3707"/>
                        </a:cubicBezTo>
                        <a:cubicBezTo>
                          <a:pt x="4124" y="3781"/>
                          <a:pt x="3352" y="3919"/>
                          <a:pt x="3481" y="4140"/>
                        </a:cubicBezTo>
                        <a:cubicBezTo>
                          <a:pt x="3481" y="4213"/>
                          <a:pt x="3481" y="4287"/>
                          <a:pt x="3481" y="4360"/>
                        </a:cubicBezTo>
                        <a:cubicBezTo>
                          <a:pt x="3609" y="4434"/>
                          <a:pt x="3609" y="4508"/>
                          <a:pt x="3481" y="4655"/>
                        </a:cubicBezTo>
                        <a:cubicBezTo>
                          <a:pt x="3352" y="4655"/>
                          <a:pt x="3352" y="4728"/>
                          <a:pt x="3352" y="4793"/>
                        </a:cubicBezTo>
                        <a:lnTo>
                          <a:pt x="3352" y="4866"/>
                        </a:lnTo>
                        <a:cubicBezTo>
                          <a:pt x="3481" y="4940"/>
                          <a:pt x="3481" y="5014"/>
                          <a:pt x="3481" y="5087"/>
                        </a:cubicBezTo>
                        <a:cubicBezTo>
                          <a:pt x="3352" y="5161"/>
                          <a:pt x="3224" y="5234"/>
                          <a:pt x="2983" y="5234"/>
                        </a:cubicBezTo>
                        <a:cubicBezTo>
                          <a:pt x="2838" y="5234"/>
                          <a:pt x="2838" y="5234"/>
                          <a:pt x="2838" y="5234"/>
                        </a:cubicBezTo>
                        <a:cubicBezTo>
                          <a:pt x="2725" y="5234"/>
                          <a:pt x="2597" y="5234"/>
                          <a:pt x="2468" y="5234"/>
                        </a:cubicBezTo>
                        <a:cubicBezTo>
                          <a:pt x="2468" y="5308"/>
                          <a:pt x="2340" y="5382"/>
                          <a:pt x="2468" y="5455"/>
                        </a:cubicBezTo>
                        <a:cubicBezTo>
                          <a:pt x="2468" y="5529"/>
                          <a:pt x="2468" y="5593"/>
                          <a:pt x="2597" y="5667"/>
                        </a:cubicBezTo>
                        <a:cubicBezTo>
                          <a:pt x="2725" y="5888"/>
                          <a:pt x="2725" y="6108"/>
                          <a:pt x="2468" y="6246"/>
                        </a:cubicBezTo>
                        <a:cubicBezTo>
                          <a:pt x="2083" y="6329"/>
                          <a:pt x="1954" y="6541"/>
                          <a:pt x="1954" y="6761"/>
                        </a:cubicBezTo>
                        <a:cubicBezTo>
                          <a:pt x="1954" y="6835"/>
                          <a:pt x="1954" y="6909"/>
                          <a:pt x="2083" y="6982"/>
                        </a:cubicBezTo>
                        <a:cubicBezTo>
                          <a:pt x="2083" y="7120"/>
                          <a:pt x="2211" y="7341"/>
                          <a:pt x="1954" y="7415"/>
                        </a:cubicBezTo>
                        <a:cubicBezTo>
                          <a:pt x="1697" y="7562"/>
                          <a:pt x="1954" y="7847"/>
                          <a:pt x="2211" y="7994"/>
                        </a:cubicBezTo>
                        <a:cubicBezTo>
                          <a:pt x="2340" y="8068"/>
                          <a:pt x="2340" y="8141"/>
                          <a:pt x="2468" y="8141"/>
                        </a:cubicBezTo>
                        <a:cubicBezTo>
                          <a:pt x="2725" y="8289"/>
                          <a:pt x="2838" y="8436"/>
                          <a:pt x="2725" y="8574"/>
                        </a:cubicBezTo>
                        <a:cubicBezTo>
                          <a:pt x="2725" y="8657"/>
                          <a:pt x="2597" y="8721"/>
                          <a:pt x="2597" y="8721"/>
                        </a:cubicBezTo>
                        <a:cubicBezTo>
                          <a:pt x="2468" y="8868"/>
                          <a:pt x="2468" y="8942"/>
                          <a:pt x="2597" y="9089"/>
                        </a:cubicBezTo>
                        <a:cubicBezTo>
                          <a:pt x="2597" y="9163"/>
                          <a:pt x="2597" y="9236"/>
                          <a:pt x="2597" y="9310"/>
                        </a:cubicBezTo>
                        <a:cubicBezTo>
                          <a:pt x="2468" y="9310"/>
                          <a:pt x="2340" y="9374"/>
                          <a:pt x="2468" y="9595"/>
                        </a:cubicBezTo>
                        <a:cubicBezTo>
                          <a:pt x="2597" y="9889"/>
                          <a:pt x="2725" y="9963"/>
                          <a:pt x="2838" y="10036"/>
                        </a:cubicBezTo>
                        <a:cubicBezTo>
                          <a:pt x="2838" y="10110"/>
                          <a:pt x="2983" y="10110"/>
                          <a:pt x="2983" y="10174"/>
                        </a:cubicBezTo>
                        <a:cubicBezTo>
                          <a:pt x="2983" y="10248"/>
                          <a:pt x="2838" y="10395"/>
                          <a:pt x="2725" y="10542"/>
                        </a:cubicBezTo>
                        <a:cubicBezTo>
                          <a:pt x="2597" y="10616"/>
                          <a:pt x="2597" y="10763"/>
                          <a:pt x="2597" y="10837"/>
                        </a:cubicBezTo>
                        <a:cubicBezTo>
                          <a:pt x="2725" y="10901"/>
                          <a:pt x="2725" y="10975"/>
                          <a:pt x="2725" y="11122"/>
                        </a:cubicBezTo>
                        <a:cubicBezTo>
                          <a:pt x="2725" y="11416"/>
                          <a:pt x="2838" y="11564"/>
                          <a:pt x="3224" y="11564"/>
                        </a:cubicBezTo>
                        <a:cubicBezTo>
                          <a:pt x="3224" y="11564"/>
                          <a:pt x="3481" y="11702"/>
                          <a:pt x="3352" y="11922"/>
                        </a:cubicBezTo>
                        <a:cubicBezTo>
                          <a:pt x="3352" y="11996"/>
                          <a:pt x="3352" y="12070"/>
                          <a:pt x="3352" y="12070"/>
                        </a:cubicBezTo>
                        <a:cubicBezTo>
                          <a:pt x="3224" y="12143"/>
                          <a:pt x="3224" y="12143"/>
                          <a:pt x="3224" y="12143"/>
                        </a:cubicBezTo>
                        <a:cubicBezTo>
                          <a:pt x="3224" y="12217"/>
                          <a:pt x="3481" y="12290"/>
                          <a:pt x="3609" y="12290"/>
                        </a:cubicBezTo>
                        <a:cubicBezTo>
                          <a:pt x="3738" y="12355"/>
                          <a:pt x="4236" y="12502"/>
                          <a:pt x="4236" y="12649"/>
                        </a:cubicBezTo>
                        <a:cubicBezTo>
                          <a:pt x="4236" y="12649"/>
                          <a:pt x="4236" y="12723"/>
                          <a:pt x="4124" y="12723"/>
                        </a:cubicBezTo>
                        <a:cubicBezTo>
                          <a:pt x="3995" y="12723"/>
                          <a:pt x="3866" y="12723"/>
                          <a:pt x="3738" y="12796"/>
                        </a:cubicBezTo>
                        <a:cubicBezTo>
                          <a:pt x="3352" y="12796"/>
                          <a:pt x="2597" y="12943"/>
                          <a:pt x="2468" y="13017"/>
                        </a:cubicBezTo>
                        <a:cubicBezTo>
                          <a:pt x="2468" y="13017"/>
                          <a:pt x="2597" y="13091"/>
                          <a:pt x="2725" y="13091"/>
                        </a:cubicBezTo>
                        <a:cubicBezTo>
                          <a:pt x="2838" y="13164"/>
                          <a:pt x="3095" y="13229"/>
                          <a:pt x="3224" y="13229"/>
                        </a:cubicBezTo>
                        <a:cubicBezTo>
                          <a:pt x="3481" y="13302"/>
                          <a:pt x="3609" y="13302"/>
                          <a:pt x="3609" y="13523"/>
                        </a:cubicBezTo>
                        <a:cubicBezTo>
                          <a:pt x="3481" y="13744"/>
                          <a:pt x="2983" y="14323"/>
                          <a:pt x="2725" y="14397"/>
                        </a:cubicBezTo>
                        <a:cubicBezTo>
                          <a:pt x="2597" y="14471"/>
                          <a:pt x="2597" y="14471"/>
                          <a:pt x="2468" y="14471"/>
                        </a:cubicBezTo>
                        <a:cubicBezTo>
                          <a:pt x="2340" y="14471"/>
                          <a:pt x="2211" y="14544"/>
                          <a:pt x="2211" y="14682"/>
                        </a:cubicBezTo>
                        <a:cubicBezTo>
                          <a:pt x="2340" y="15050"/>
                          <a:pt x="2211" y="15124"/>
                          <a:pt x="2083" y="15124"/>
                        </a:cubicBezTo>
                        <a:lnTo>
                          <a:pt x="1954" y="15124"/>
                        </a:lnTo>
                        <a:cubicBezTo>
                          <a:pt x="1825" y="15124"/>
                          <a:pt x="1697" y="15124"/>
                          <a:pt x="1584" y="15197"/>
                        </a:cubicBezTo>
                        <a:cubicBezTo>
                          <a:pt x="1584" y="15197"/>
                          <a:pt x="1584" y="15197"/>
                          <a:pt x="1584" y="15271"/>
                        </a:cubicBezTo>
                        <a:cubicBezTo>
                          <a:pt x="1584" y="15344"/>
                          <a:pt x="1697" y="15418"/>
                          <a:pt x="1697" y="15418"/>
                        </a:cubicBezTo>
                        <a:cubicBezTo>
                          <a:pt x="1697" y="15556"/>
                          <a:pt x="1825" y="15630"/>
                          <a:pt x="1584" y="15703"/>
                        </a:cubicBezTo>
                        <a:lnTo>
                          <a:pt x="1456" y="15703"/>
                        </a:lnTo>
                        <a:cubicBezTo>
                          <a:pt x="1199" y="15703"/>
                          <a:pt x="941" y="15777"/>
                          <a:pt x="941" y="15850"/>
                        </a:cubicBezTo>
                        <a:cubicBezTo>
                          <a:pt x="941" y="15924"/>
                          <a:pt x="941" y="15998"/>
                          <a:pt x="941" y="16071"/>
                        </a:cubicBezTo>
                        <a:cubicBezTo>
                          <a:pt x="941" y="16292"/>
                          <a:pt x="1070" y="16430"/>
                          <a:pt x="813" y="16504"/>
                        </a:cubicBezTo>
                        <a:cubicBezTo>
                          <a:pt x="813" y="16504"/>
                          <a:pt x="684" y="16504"/>
                          <a:pt x="684" y="16577"/>
                        </a:cubicBezTo>
                        <a:cubicBezTo>
                          <a:pt x="556" y="16577"/>
                          <a:pt x="556" y="16651"/>
                          <a:pt x="684" y="16724"/>
                        </a:cubicBezTo>
                        <a:cubicBezTo>
                          <a:pt x="813" y="16872"/>
                          <a:pt x="813" y="17157"/>
                          <a:pt x="684" y="17304"/>
                        </a:cubicBezTo>
                        <a:cubicBezTo>
                          <a:pt x="684" y="17378"/>
                          <a:pt x="556" y="17378"/>
                          <a:pt x="556" y="17451"/>
                        </a:cubicBezTo>
                        <a:cubicBezTo>
                          <a:pt x="427" y="17451"/>
                          <a:pt x="170" y="17525"/>
                          <a:pt x="170" y="17598"/>
                        </a:cubicBezTo>
                        <a:cubicBezTo>
                          <a:pt x="58" y="17672"/>
                          <a:pt x="170" y="17672"/>
                          <a:pt x="170" y="17745"/>
                        </a:cubicBezTo>
                        <a:cubicBezTo>
                          <a:pt x="427" y="17957"/>
                          <a:pt x="684" y="18178"/>
                          <a:pt x="427" y="18251"/>
                        </a:cubicBezTo>
                        <a:cubicBezTo>
                          <a:pt x="427" y="18325"/>
                          <a:pt x="299" y="18325"/>
                          <a:pt x="299" y="18399"/>
                        </a:cubicBezTo>
                        <a:cubicBezTo>
                          <a:pt x="299" y="18399"/>
                          <a:pt x="427" y="18399"/>
                          <a:pt x="556" y="18399"/>
                        </a:cubicBezTo>
                        <a:cubicBezTo>
                          <a:pt x="556" y="18399"/>
                          <a:pt x="556" y="18399"/>
                          <a:pt x="684" y="18399"/>
                        </a:cubicBezTo>
                        <a:cubicBezTo>
                          <a:pt x="1825" y="18399"/>
                          <a:pt x="12256" y="18031"/>
                          <a:pt x="12256" y="18031"/>
                        </a:cubicBezTo>
                        <a:lnTo>
                          <a:pt x="12368" y="18031"/>
                        </a:ln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59" name="Shape 3604">
                    <a:extLst>
                      <a:ext uri="{FF2B5EF4-FFF2-40B4-BE49-F238E27FC236}">
                        <a16:creationId xmlns:a16="http://schemas.microsoft.com/office/drawing/2014/main" id="{BC71ECC2-C8C0-4124-ACFE-AEA7AAFD8211}"/>
                      </a:ext>
                    </a:extLst>
                  </p:cNvPr>
                  <p:cNvSpPr/>
                  <p:nvPr/>
                </p:nvSpPr>
                <p:spPr>
                  <a:xfrm>
                    <a:off x="10447985" y="4989211"/>
                    <a:ext cx="1321480" cy="1015167"/>
                  </a:xfrm>
                  <a:custGeom>
                    <a:avLst/>
                    <a:gdLst/>
                    <a:ahLst/>
                    <a:cxnLst>
                      <a:cxn ang="0">
                        <a:pos x="wd2" y="hd2"/>
                      </a:cxn>
                      <a:cxn ang="5400000">
                        <a:pos x="wd2" y="hd2"/>
                      </a:cxn>
                      <a:cxn ang="10800000">
                        <a:pos x="wd2" y="hd2"/>
                      </a:cxn>
                      <a:cxn ang="16200000">
                        <a:pos x="wd2" y="hd2"/>
                      </a:cxn>
                    </a:cxnLst>
                    <a:rect l="0" t="0" r="r" b="b"/>
                    <a:pathLst>
                      <a:path w="21512" h="21407" extrusionOk="0">
                        <a:moveTo>
                          <a:pt x="15933" y="974"/>
                        </a:moveTo>
                        <a:cubicBezTo>
                          <a:pt x="10888" y="2141"/>
                          <a:pt x="10888" y="2141"/>
                          <a:pt x="10888" y="2141"/>
                        </a:cubicBezTo>
                        <a:cubicBezTo>
                          <a:pt x="10888" y="2141"/>
                          <a:pt x="10615" y="974"/>
                          <a:pt x="10444" y="738"/>
                        </a:cubicBezTo>
                        <a:cubicBezTo>
                          <a:pt x="10262" y="383"/>
                          <a:pt x="10171" y="620"/>
                          <a:pt x="9636" y="501"/>
                        </a:cubicBezTo>
                        <a:cubicBezTo>
                          <a:pt x="9089" y="383"/>
                          <a:pt x="9363" y="265"/>
                          <a:pt x="9363" y="43"/>
                        </a:cubicBezTo>
                        <a:cubicBezTo>
                          <a:pt x="9363" y="-193"/>
                          <a:pt x="4945" y="620"/>
                          <a:pt x="4592" y="620"/>
                        </a:cubicBezTo>
                        <a:cubicBezTo>
                          <a:pt x="4136" y="738"/>
                          <a:pt x="2519" y="1787"/>
                          <a:pt x="1973" y="2260"/>
                        </a:cubicBezTo>
                        <a:cubicBezTo>
                          <a:pt x="1529" y="2496"/>
                          <a:pt x="1347" y="2954"/>
                          <a:pt x="812" y="3072"/>
                        </a:cubicBezTo>
                        <a:cubicBezTo>
                          <a:pt x="812" y="3190"/>
                          <a:pt x="812" y="3309"/>
                          <a:pt x="812" y="3309"/>
                        </a:cubicBezTo>
                        <a:cubicBezTo>
                          <a:pt x="720" y="3427"/>
                          <a:pt x="83" y="3885"/>
                          <a:pt x="83" y="4357"/>
                        </a:cubicBezTo>
                        <a:cubicBezTo>
                          <a:pt x="3" y="4830"/>
                          <a:pt x="-88" y="5406"/>
                          <a:pt x="174" y="5525"/>
                        </a:cubicBezTo>
                        <a:cubicBezTo>
                          <a:pt x="356" y="5761"/>
                          <a:pt x="994" y="6234"/>
                          <a:pt x="1165" y="6574"/>
                        </a:cubicBezTo>
                        <a:cubicBezTo>
                          <a:pt x="1347" y="6928"/>
                          <a:pt x="1620" y="6574"/>
                          <a:pt x="1893" y="6574"/>
                        </a:cubicBezTo>
                        <a:cubicBezTo>
                          <a:pt x="2075" y="6574"/>
                          <a:pt x="2246" y="7046"/>
                          <a:pt x="2611" y="7741"/>
                        </a:cubicBezTo>
                        <a:cubicBezTo>
                          <a:pt x="2884" y="8450"/>
                          <a:pt x="3510" y="9735"/>
                          <a:pt x="4136" y="9972"/>
                        </a:cubicBezTo>
                        <a:cubicBezTo>
                          <a:pt x="4683" y="10312"/>
                          <a:pt x="4854" y="10430"/>
                          <a:pt x="5218" y="11021"/>
                        </a:cubicBezTo>
                        <a:cubicBezTo>
                          <a:pt x="5582" y="11597"/>
                          <a:pt x="5844" y="11833"/>
                          <a:pt x="6209" y="11951"/>
                        </a:cubicBezTo>
                        <a:cubicBezTo>
                          <a:pt x="6573" y="12188"/>
                          <a:pt x="6926" y="12306"/>
                          <a:pt x="7108" y="12646"/>
                        </a:cubicBezTo>
                        <a:cubicBezTo>
                          <a:pt x="7381" y="13119"/>
                          <a:pt x="7381" y="13473"/>
                          <a:pt x="7917" y="14049"/>
                        </a:cubicBezTo>
                        <a:cubicBezTo>
                          <a:pt x="8554" y="14759"/>
                          <a:pt x="8725" y="14877"/>
                          <a:pt x="9089" y="15217"/>
                        </a:cubicBezTo>
                        <a:cubicBezTo>
                          <a:pt x="9454" y="15453"/>
                          <a:pt x="9989" y="16384"/>
                          <a:pt x="9989" y="16738"/>
                        </a:cubicBezTo>
                        <a:cubicBezTo>
                          <a:pt x="9989" y="17093"/>
                          <a:pt x="9898" y="17669"/>
                          <a:pt x="10171" y="17905"/>
                        </a:cubicBezTo>
                        <a:cubicBezTo>
                          <a:pt x="10444" y="18142"/>
                          <a:pt x="10706" y="18142"/>
                          <a:pt x="10888" y="18615"/>
                        </a:cubicBezTo>
                        <a:cubicBezTo>
                          <a:pt x="11162" y="18954"/>
                          <a:pt x="11344" y="19664"/>
                          <a:pt x="11606" y="19782"/>
                        </a:cubicBezTo>
                        <a:cubicBezTo>
                          <a:pt x="11788" y="19885"/>
                          <a:pt x="11253" y="20831"/>
                          <a:pt x="11697" y="21067"/>
                        </a:cubicBezTo>
                        <a:cubicBezTo>
                          <a:pt x="11970" y="21289"/>
                          <a:pt x="12870" y="21407"/>
                          <a:pt x="13143" y="21407"/>
                        </a:cubicBezTo>
                        <a:cubicBezTo>
                          <a:pt x="13143" y="21289"/>
                          <a:pt x="13143" y="21289"/>
                          <a:pt x="13143" y="21289"/>
                        </a:cubicBezTo>
                        <a:cubicBezTo>
                          <a:pt x="13143" y="21171"/>
                          <a:pt x="13143" y="20713"/>
                          <a:pt x="13405" y="20713"/>
                        </a:cubicBezTo>
                        <a:cubicBezTo>
                          <a:pt x="13587" y="20594"/>
                          <a:pt x="13951" y="20594"/>
                          <a:pt x="13860" y="20240"/>
                        </a:cubicBezTo>
                        <a:cubicBezTo>
                          <a:pt x="13769" y="19885"/>
                          <a:pt x="13769" y="20018"/>
                          <a:pt x="13587" y="19782"/>
                        </a:cubicBezTo>
                        <a:cubicBezTo>
                          <a:pt x="13405" y="19427"/>
                          <a:pt x="13052" y="19309"/>
                          <a:pt x="13405" y="19191"/>
                        </a:cubicBezTo>
                        <a:cubicBezTo>
                          <a:pt x="13769" y="19073"/>
                          <a:pt x="13769" y="19073"/>
                          <a:pt x="13951" y="19309"/>
                        </a:cubicBezTo>
                        <a:cubicBezTo>
                          <a:pt x="14134" y="19545"/>
                          <a:pt x="13951" y="19664"/>
                          <a:pt x="14316" y="19545"/>
                        </a:cubicBezTo>
                        <a:cubicBezTo>
                          <a:pt x="14578" y="19309"/>
                          <a:pt x="14760" y="19073"/>
                          <a:pt x="14760" y="18718"/>
                        </a:cubicBezTo>
                        <a:cubicBezTo>
                          <a:pt x="14760" y="18378"/>
                          <a:pt x="14851" y="18378"/>
                          <a:pt x="14487" y="18260"/>
                        </a:cubicBezTo>
                        <a:cubicBezTo>
                          <a:pt x="14225" y="18260"/>
                          <a:pt x="14043" y="18260"/>
                          <a:pt x="14043" y="18024"/>
                        </a:cubicBezTo>
                        <a:cubicBezTo>
                          <a:pt x="14043" y="17905"/>
                          <a:pt x="14316" y="17551"/>
                          <a:pt x="14578" y="17669"/>
                        </a:cubicBezTo>
                        <a:cubicBezTo>
                          <a:pt x="14851" y="17787"/>
                          <a:pt x="14851" y="17787"/>
                          <a:pt x="15033" y="17669"/>
                        </a:cubicBezTo>
                        <a:cubicBezTo>
                          <a:pt x="15295" y="17551"/>
                          <a:pt x="15750" y="17093"/>
                          <a:pt x="16115" y="16857"/>
                        </a:cubicBezTo>
                        <a:cubicBezTo>
                          <a:pt x="16468" y="16620"/>
                          <a:pt x="16741" y="16738"/>
                          <a:pt x="16832" y="16384"/>
                        </a:cubicBezTo>
                        <a:cubicBezTo>
                          <a:pt x="16923" y="16044"/>
                          <a:pt x="16741" y="15808"/>
                          <a:pt x="16923" y="15571"/>
                        </a:cubicBezTo>
                        <a:cubicBezTo>
                          <a:pt x="17014" y="15335"/>
                          <a:pt x="16923" y="15335"/>
                          <a:pt x="17197" y="15335"/>
                        </a:cubicBezTo>
                        <a:cubicBezTo>
                          <a:pt x="17458" y="15335"/>
                          <a:pt x="17458" y="15453"/>
                          <a:pt x="17550" y="15098"/>
                        </a:cubicBezTo>
                        <a:cubicBezTo>
                          <a:pt x="17550" y="14759"/>
                          <a:pt x="18096" y="14522"/>
                          <a:pt x="18096" y="14168"/>
                        </a:cubicBezTo>
                        <a:cubicBezTo>
                          <a:pt x="18096" y="13813"/>
                          <a:pt x="17823" y="13355"/>
                          <a:pt x="18176" y="13355"/>
                        </a:cubicBezTo>
                        <a:cubicBezTo>
                          <a:pt x="18449" y="13355"/>
                          <a:pt x="18631" y="13710"/>
                          <a:pt x="18813" y="13237"/>
                        </a:cubicBezTo>
                        <a:cubicBezTo>
                          <a:pt x="18996" y="12764"/>
                          <a:pt x="18905" y="12646"/>
                          <a:pt x="19166" y="12409"/>
                        </a:cubicBezTo>
                        <a:cubicBezTo>
                          <a:pt x="19349" y="12188"/>
                          <a:pt x="19440" y="11715"/>
                          <a:pt x="19257" y="11479"/>
                        </a:cubicBezTo>
                        <a:cubicBezTo>
                          <a:pt x="19166" y="11257"/>
                          <a:pt x="18996" y="11139"/>
                          <a:pt x="19166" y="11139"/>
                        </a:cubicBezTo>
                        <a:cubicBezTo>
                          <a:pt x="19349" y="11139"/>
                          <a:pt x="19531" y="11360"/>
                          <a:pt x="19440" y="10902"/>
                        </a:cubicBezTo>
                        <a:cubicBezTo>
                          <a:pt x="19440" y="10430"/>
                          <a:pt x="20704" y="7046"/>
                          <a:pt x="20977" y="7046"/>
                        </a:cubicBezTo>
                        <a:cubicBezTo>
                          <a:pt x="21239" y="6928"/>
                          <a:pt x="21239" y="6692"/>
                          <a:pt x="21512" y="6470"/>
                        </a:cubicBezTo>
                        <a:lnTo>
                          <a:pt x="15933" y="974"/>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60" name="Shape 3605">
                    <a:extLst>
                      <a:ext uri="{FF2B5EF4-FFF2-40B4-BE49-F238E27FC236}">
                        <a16:creationId xmlns:a16="http://schemas.microsoft.com/office/drawing/2014/main" id="{D614E60A-2818-47A1-8616-5B3A2D126FEA}"/>
                      </a:ext>
                    </a:extLst>
                  </p:cNvPr>
                  <p:cNvSpPr/>
                  <p:nvPr/>
                </p:nvSpPr>
                <p:spPr>
                  <a:xfrm>
                    <a:off x="10446670" y="4986221"/>
                    <a:ext cx="1328970" cy="1018157"/>
                  </a:xfrm>
                  <a:custGeom>
                    <a:avLst/>
                    <a:gdLst/>
                    <a:ahLst/>
                    <a:cxnLst>
                      <a:cxn ang="0">
                        <a:pos x="wd2" y="hd2"/>
                      </a:cxn>
                      <a:cxn ang="5400000">
                        <a:pos x="wd2" y="hd2"/>
                      </a:cxn>
                      <a:cxn ang="10800000">
                        <a:pos x="wd2" y="hd2"/>
                      </a:cxn>
                      <a:cxn ang="16200000">
                        <a:pos x="wd2" y="hd2"/>
                      </a:cxn>
                    </a:cxnLst>
                    <a:rect l="0" t="0" r="r" b="b"/>
                    <a:pathLst>
                      <a:path w="21533" h="21600" extrusionOk="0">
                        <a:moveTo>
                          <a:pt x="13108" y="21600"/>
                        </a:moveTo>
                        <a:cubicBezTo>
                          <a:pt x="12746" y="21600"/>
                          <a:pt x="11941" y="21600"/>
                          <a:pt x="11668" y="21362"/>
                        </a:cubicBezTo>
                        <a:cubicBezTo>
                          <a:pt x="11408" y="21139"/>
                          <a:pt x="11408" y="20783"/>
                          <a:pt x="11498" y="20426"/>
                        </a:cubicBezTo>
                        <a:cubicBezTo>
                          <a:pt x="11578" y="20204"/>
                          <a:pt x="11578" y="20070"/>
                          <a:pt x="11498" y="19966"/>
                        </a:cubicBezTo>
                        <a:cubicBezTo>
                          <a:pt x="11408" y="19847"/>
                          <a:pt x="11226" y="19491"/>
                          <a:pt x="11045" y="19253"/>
                        </a:cubicBezTo>
                        <a:cubicBezTo>
                          <a:pt x="10954" y="19015"/>
                          <a:pt x="10954" y="18896"/>
                          <a:pt x="10863" y="18792"/>
                        </a:cubicBezTo>
                        <a:cubicBezTo>
                          <a:pt x="10682" y="18555"/>
                          <a:pt x="10591" y="18436"/>
                          <a:pt x="10421" y="18317"/>
                        </a:cubicBezTo>
                        <a:cubicBezTo>
                          <a:pt x="10330" y="18317"/>
                          <a:pt x="10240" y="18198"/>
                          <a:pt x="10149" y="18198"/>
                        </a:cubicBezTo>
                        <a:cubicBezTo>
                          <a:pt x="9877" y="17960"/>
                          <a:pt x="9968" y="17604"/>
                          <a:pt x="9968" y="17262"/>
                        </a:cubicBezTo>
                        <a:cubicBezTo>
                          <a:pt x="9968" y="17143"/>
                          <a:pt x="9968" y="17024"/>
                          <a:pt x="9968" y="16906"/>
                        </a:cubicBezTo>
                        <a:cubicBezTo>
                          <a:pt x="9877" y="16668"/>
                          <a:pt x="9344" y="15732"/>
                          <a:pt x="9072" y="15376"/>
                        </a:cubicBezTo>
                        <a:cubicBezTo>
                          <a:pt x="8981" y="15376"/>
                          <a:pt x="8981" y="15376"/>
                          <a:pt x="8890" y="15257"/>
                        </a:cubicBezTo>
                        <a:cubicBezTo>
                          <a:pt x="8630" y="15034"/>
                          <a:pt x="8358" y="14796"/>
                          <a:pt x="7904" y="14321"/>
                        </a:cubicBezTo>
                        <a:cubicBezTo>
                          <a:pt x="7462" y="13860"/>
                          <a:pt x="7371" y="13504"/>
                          <a:pt x="7280" y="13266"/>
                        </a:cubicBezTo>
                        <a:cubicBezTo>
                          <a:pt x="7190" y="13147"/>
                          <a:pt x="7190" y="13028"/>
                          <a:pt x="7099" y="12791"/>
                        </a:cubicBezTo>
                        <a:cubicBezTo>
                          <a:pt x="6827" y="12449"/>
                          <a:pt x="6566" y="12330"/>
                          <a:pt x="6203" y="12211"/>
                        </a:cubicBezTo>
                        <a:cubicBezTo>
                          <a:pt x="5840" y="11974"/>
                          <a:pt x="5580" y="11855"/>
                          <a:pt x="5217" y="11157"/>
                        </a:cubicBezTo>
                        <a:cubicBezTo>
                          <a:pt x="4854" y="10562"/>
                          <a:pt x="4684" y="10443"/>
                          <a:pt x="4140" y="10206"/>
                        </a:cubicBezTo>
                        <a:cubicBezTo>
                          <a:pt x="3516" y="9864"/>
                          <a:pt x="2972" y="8809"/>
                          <a:pt x="2530" y="7859"/>
                        </a:cubicBezTo>
                        <a:cubicBezTo>
                          <a:pt x="2439" y="7740"/>
                          <a:pt x="2439" y="7517"/>
                          <a:pt x="2348" y="7398"/>
                        </a:cubicBezTo>
                        <a:cubicBezTo>
                          <a:pt x="2167" y="6923"/>
                          <a:pt x="2087" y="6685"/>
                          <a:pt x="1906" y="6685"/>
                        </a:cubicBezTo>
                        <a:cubicBezTo>
                          <a:pt x="1815" y="6685"/>
                          <a:pt x="1724" y="6685"/>
                          <a:pt x="1634" y="6804"/>
                        </a:cubicBezTo>
                        <a:cubicBezTo>
                          <a:pt x="1543" y="6804"/>
                          <a:pt x="1452" y="6804"/>
                          <a:pt x="1362" y="6804"/>
                        </a:cubicBezTo>
                        <a:cubicBezTo>
                          <a:pt x="1271" y="6804"/>
                          <a:pt x="1180" y="6804"/>
                          <a:pt x="1180" y="6685"/>
                        </a:cubicBezTo>
                        <a:cubicBezTo>
                          <a:pt x="1010" y="6447"/>
                          <a:pt x="557" y="5987"/>
                          <a:pt x="284" y="5749"/>
                        </a:cubicBezTo>
                        <a:cubicBezTo>
                          <a:pt x="194" y="5749"/>
                          <a:pt x="194" y="5749"/>
                          <a:pt x="103" y="5630"/>
                        </a:cubicBezTo>
                        <a:cubicBezTo>
                          <a:pt x="-67" y="5511"/>
                          <a:pt x="24" y="5051"/>
                          <a:pt x="24" y="4576"/>
                        </a:cubicBezTo>
                        <a:cubicBezTo>
                          <a:pt x="24" y="4457"/>
                          <a:pt x="24" y="4457"/>
                          <a:pt x="24" y="4457"/>
                        </a:cubicBezTo>
                        <a:cubicBezTo>
                          <a:pt x="24" y="3981"/>
                          <a:pt x="466" y="3758"/>
                          <a:pt x="647" y="3521"/>
                        </a:cubicBezTo>
                        <a:cubicBezTo>
                          <a:pt x="738" y="3402"/>
                          <a:pt x="738" y="3402"/>
                          <a:pt x="738" y="3402"/>
                        </a:cubicBezTo>
                        <a:cubicBezTo>
                          <a:pt x="829" y="3402"/>
                          <a:pt x="829" y="3283"/>
                          <a:pt x="829" y="3164"/>
                        </a:cubicBezTo>
                        <a:cubicBezTo>
                          <a:pt x="829" y="3045"/>
                          <a:pt x="829" y="3045"/>
                          <a:pt x="829" y="3045"/>
                        </a:cubicBezTo>
                        <a:cubicBezTo>
                          <a:pt x="1180" y="3045"/>
                          <a:pt x="1362" y="2823"/>
                          <a:pt x="1634" y="2585"/>
                        </a:cubicBezTo>
                        <a:cubicBezTo>
                          <a:pt x="1724" y="2466"/>
                          <a:pt x="1815" y="2347"/>
                          <a:pt x="1985" y="2228"/>
                        </a:cubicBezTo>
                        <a:cubicBezTo>
                          <a:pt x="2530" y="1872"/>
                          <a:pt x="4140" y="817"/>
                          <a:pt x="4593" y="698"/>
                        </a:cubicBezTo>
                        <a:cubicBezTo>
                          <a:pt x="4854" y="579"/>
                          <a:pt x="8176" y="0"/>
                          <a:pt x="9072" y="0"/>
                        </a:cubicBezTo>
                        <a:cubicBezTo>
                          <a:pt x="9253" y="0"/>
                          <a:pt x="9344" y="0"/>
                          <a:pt x="9344" y="119"/>
                        </a:cubicBezTo>
                        <a:cubicBezTo>
                          <a:pt x="9344" y="223"/>
                          <a:pt x="9344" y="223"/>
                          <a:pt x="9344" y="342"/>
                        </a:cubicBezTo>
                        <a:lnTo>
                          <a:pt x="9344" y="461"/>
                        </a:lnTo>
                        <a:cubicBezTo>
                          <a:pt x="9344" y="461"/>
                          <a:pt x="9435" y="461"/>
                          <a:pt x="9616" y="579"/>
                        </a:cubicBezTo>
                        <a:cubicBezTo>
                          <a:pt x="9696" y="579"/>
                          <a:pt x="9786" y="579"/>
                          <a:pt x="9877" y="579"/>
                        </a:cubicBezTo>
                        <a:cubicBezTo>
                          <a:pt x="9968" y="579"/>
                          <a:pt x="9968" y="579"/>
                          <a:pt x="10058" y="579"/>
                        </a:cubicBezTo>
                        <a:cubicBezTo>
                          <a:pt x="10240" y="579"/>
                          <a:pt x="10330" y="579"/>
                          <a:pt x="10421" y="698"/>
                        </a:cubicBezTo>
                        <a:cubicBezTo>
                          <a:pt x="10591" y="936"/>
                          <a:pt x="10863" y="1872"/>
                          <a:pt x="10863" y="2109"/>
                        </a:cubicBezTo>
                        <a:cubicBezTo>
                          <a:pt x="15886" y="1055"/>
                          <a:pt x="15886" y="1055"/>
                          <a:pt x="15886" y="1055"/>
                        </a:cubicBezTo>
                        <a:cubicBezTo>
                          <a:pt x="21533" y="6581"/>
                          <a:pt x="21533" y="6581"/>
                          <a:pt x="21533" y="6581"/>
                        </a:cubicBezTo>
                        <a:cubicBezTo>
                          <a:pt x="21442" y="6581"/>
                          <a:pt x="21442" y="6581"/>
                          <a:pt x="21442" y="6581"/>
                        </a:cubicBezTo>
                        <a:cubicBezTo>
                          <a:pt x="21352" y="6685"/>
                          <a:pt x="21261" y="6804"/>
                          <a:pt x="21261" y="6923"/>
                        </a:cubicBezTo>
                        <a:cubicBezTo>
                          <a:pt x="21170" y="7042"/>
                          <a:pt x="21079" y="7160"/>
                          <a:pt x="20909" y="7160"/>
                        </a:cubicBezTo>
                        <a:cubicBezTo>
                          <a:pt x="20728" y="7279"/>
                          <a:pt x="19379" y="10562"/>
                          <a:pt x="19469" y="11038"/>
                        </a:cubicBezTo>
                        <a:cubicBezTo>
                          <a:pt x="19469" y="11157"/>
                          <a:pt x="19469" y="11275"/>
                          <a:pt x="19379" y="11394"/>
                        </a:cubicBezTo>
                        <a:cubicBezTo>
                          <a:pt x="19379" y="11394"/>
                          <a:pt x="19379" y="11394"/>
                          <a:pt x="19288" y="11394"/>
                        </a:cubicBezTo>
                        <a:cubicBezTo>
                          <a:pt x="19288" y="11394"/>
                          <a:pt x="19288" y="11394"/>
                          <a:pt x="19197" y="11394"/>
                        </a:cubicBezTo>
                        <a:lnTo>
                          <a:pt x="19107" y="11394"/>
                        </a:lnTo>
                        <a:cubicBezTo>
                          <a:pt x="19197" y="11394"/>
                          <a:pt x="19197" y="11498"/>
                          <a:pt x="19288" y="11617"/>
                        </a:cubicBezTo>
                        <a:cubicBezTo>
                          <a:pt x="19288" y="11736"/>
                          <a:pt x="19379" y="11855"/>
                          <a:pt x="19379" y="12092"/>
                        </a:cubicBezTo>
                        <a:cubicBezTo>
                          <a:pt x="19288" y="12330"/>
                          <a:pt x="19197" y="12449"/>
                          <a:pt x="19107" y="12553"/>
                        </a:cubicBezTo>
                        <a:cubicBezTo>
                          <a:pt x="18936" y="12791"/>
                          <a:pt x="18936" y="12791"/>
                          <a:pt x="18936" y="13028"/>
                        </a:cubicBezTo>
                        <a:cubicBezTo>
                          <a:pt x="18846" y="13147"/>
                          <a:pt x="18846" y="13266"/>
                          <a:pt x="18755" y="13504"/>
                        </a:cubicBezTo>
                        <a:cubicBezTo>
                          <a:pt x="18755" y="13623"/>
                          <a:pt x="18664" y="13741"/>
                          <a:pt x="18574" y="13741"/>
                        </a:cubicBezTo>
                        <a:cubicBezTo>
                          <a:pt x="18483" y="13741"/>
                          <a:pt x="18392" y="13623"/>
                          <a:pt x="18302" y="13623"/>
                        </a:cubicBezTo>
                        <a:cubicBezTo>
                          <a:pt x="18222" y="13623"/>
                          <a:pt x="18222" y="13504"/>
                          <a:pt x="18120" y="13623"/>
                        </a:cubicBezTo>
                        <a:cubicBezTo>
                          <a:pt x="18041" y="13623"/>
                          <a:pt x="18041" y="13623"/>
                          <a:pt x="18041" y="13623"/>
                        </a:cubicBezTo>
                        <a:cubicBezTo>
                          <a:pt x="17950" y="13623"/>
                          <a:pt x="17950" y="13860"/>
                          <a:pt x="18041" y="13964"/>
                        </a:cubicBezTo>
                        <a:cubicBezTo>
                          <a:pt x="18041" y="14083"/>
                          <a:pt x="18041" y="14202"/>
                          <a:pt x="18041" y="14321"/>
                        </a:cubicBezTo>
                        <a:cubicBezTo>
                          <a:pt x="18041" y="14440"/>
                          <a:pt x="17859" y="14677"/>
                          <a:pt x="17769" y="14796"/>
                        </a:cubicBezTo>
                        <a:cubicBezTo>
                          <a:pt x="17678" y="15034"/>
                          <a:pt x="17496" y="15153"/>
                          <a:pt x="17496" y="15257"/>
                        </a:cubicBezTo>
                        <a:cubicBezTo>
                          <a:pt x="17496" y="15494"/>
                          <a:pt x="17496" y="15613"/>
                          <a:pt x="17315" y="15613"/>
                        </a:cubicBezTo>
                        <a:cubicBezTo>
                          <a:pt x="17315" y="15494"/>
                          <a:pt x="17224" y="15494"/>
                          <a:pt x="17145" y="15613"/>
                        </a:cubicBezTo>
                        <a:lnTo>
                          <a:pt x="17054" y="15613"/>
                        </a:lnTo>
                        <a:cubicBezTo>
                          <a:pt x="16964" y="15613"/>
                          <a:pt x="16964" y="15613"/>
                          <a:pt x="16873" y="15732"/>
                        </a:cubicBezTo>
                        <a:cubicBezTo>
                          <a:pt x="16782" y="15851"/>
                          <a:pt x="16782" y="15970"/>
                          <a:pt x="16782" y="16089"/>
                        </a:cubicBezTo>
                        <a:cubicBezTo>
                          <a:pt x="16873" y="16207"/>
                          <a:pt x="16873" y="16311"/>
                          <a:pt x="16782" y="16549"/>
                        </a:cubicBezTo>
                        <a:cubicBezTo>
                          <a:pt x="16691" y="16787"/>
                          <a:pt x="16601" y="16906"/>
                          <a:pt x="16419" y="16906"/>
                        </a:cubicBezTo>
                        <a:cubicBezTo>
                          <a:pt x="16329" y="16906"/>
                          <a:pt x="16238" y="17024"/>
                          <a:pt x="16068" y="17024"/>
                        </a:cubicBezTo>
                        <a:cubicBezTo>
                          <a:pt x="15886" y="17143"/>
                          <a:pt x="15705" y="17381"/>
                          <a:pt x="15524" y="17604"/>
                        </a:cubicBezTo>
                        <a:cubicBezTo>
                          <a:pt x="15353" y="17723"/>
                          <a:pt x="15172" y="17842"/>
                          <a:pt x="15081" y="17960"/>
                        </a:cubicBezTo>
                        <a:cubicBezTo>
                          <a:pt x="14900" y="17960"/>
                          <a:pt x="14809" y="17960"/>
                          <a:pt x="14719" y="17960"/>
                        </a:cubicBezTo>
                        <a:cubicBezTo>
                          <a:pt x="14628" y="17960"/>
                          <a:pt x="14537" y="17842"/>
                          <a:pt x="14446" y="17842"/>
                        </a:cubicBezTo>
                        <a:cubicBezTo>
                          <a:pt x="14186" y="17842"/>
                          <a:pt x="14004" y="18079"/>
                          <a:pt x="14004" y="18198"/>
                        </a:cubicBezTo>
                        <a:cubicBezTo>
                          <a:pt x="14004" y="18317"/>
                          <a:pt x="14004" y="18317"/>
                          <a:pt x="14186" y="18317"/>
                        </a:cubicBezTo>
                        <a:cubicBezTo>
                          <a:pt x="14276" y="18317"/>
                          <a:pt x="14367" y="18317"/>
                          <a:pt x="14446" y="18436"/>
                        </a:cubicBezTo>
                        <a:cubicBezTo>
                          <a:pt x="14628" y="18436"/>
                          <a:pt x="14719" y="18436"/>
                          <a:pt x="14719" y="18555"/>
                        </a:cubicBezTo>
                        <a:lnTo>
                          <a:pt x="14719" y="18673"/>
                        </a:lnTo>
                        <a:cubicBezTo>
                          <a:pt x="14719" y="18792"/>
                          <a:pt x="14719" y="18792"/>
                          <a:pt x="14719" y="18896"/>
                        </a:cubicBezTo>
                        <a:cubicBezTo>
                          <a:pt x="14719" y="19253"/>
                          <a:pt x="14537" y="19609"/>
                          <a:pt x="14276" y="19728"/>
                        </a:cubicBezTo>
                        <a:cubicBezTo>
                          <a:pt x="14186" y="19847"/>
                          <a:pt x="14095" y="19847"/>
                          <a:pt x="14095" y="19847"/>
                        </a:cubicBezTo>
                        <a:cubicBezTo>
                          <a:pt x="14004" y="19847"/>
                          <a:pt x="14004" y="19847"/>
                          <a:pt x="13913" y="19728"/>
                        </a:cubicBezTo>
                        <a:cubicBezTo>
                          <a:pt x="13913" y="19728"/>
                          <a:pt x="13913" y="19609"/>
                          <a:pt x="13913" y="19491"/>
                        </a:cubicBezTo>
                        <a:cubicBezTo>
                          <a:pt x="13823" y="19491"/>
                          <a:pt x="13823" y="19491"/>
                          <a:pt x="13823" y="19491"/>
                        </a:cubicBezTo>
                        <a:cubicBezTo>
                          <a:pt x="13732" y="19372"/>
                          <a:pt x="13732" y="19372"/>
                          <a:pt x="13641" y="19372"/>
                        </a:cubicBezTo>
                        <a:cubicBezTo>
                          <a:pt x="13551" y="19372"/>
                          <a:pt x="13551" y="19372"/>
                          <a:pt x="13369" y="19372"/>
                        </a:cubicBezTo>
                        <a:cubicBezTo>
                          <a:pt x="13290" y="19491"/>
                          <a:pt x="13290" y="19491"/>
                          <a:pt x="13290" y="19491"/>
                        </a:cubicBezTo>
                        <a:cubicBezTo>
                          <a:pt x="13290" y="19491"/>
                          <a:pt x="13369" y="19609"/>
                          <a:pt x="13369" y="19728"/>
                        </a:cubicBezTo>
                        <a:cubicBezTo>
                          <a:pt x="13460" y="19728"/>
                          <a:pt x="13551" y="19847"/>
                          <a:pt x="13551" y="19847"/>
                        </a:cubicBezTo>
                        <a:cubicBezTo>
                          <a:pt x="13641" y="19966"/>
                          <a:pt x="13641" y="19966"/>
                          <a:pt x="13732" y="20070"/>
                        </a:cubicBezTo>
                        <a:cubicBezTo>
                          <a:pt x="13732" y="20070"/>
                          <a:pt x="13823" y="20204"/>
                          <a:pt x="13913" y="20426"/>
                        </a:cubicBezTo>
                        <a:cubicBezTo>
                          <a:pt x="13913" y="20545"/>
                          <a:pt x="13913" y="20545"/>
                          <a:pt x="13823" y="20664"/>
                        </a:cubicBezTo>
                        <a:cubicBezTo>
                          <a:pt x="13823" y="20783"/>
                          <a:pt x="13641" y="20902"/>
                          <a:pt x="13460" y="20902"/>
                        </a:cubicBezTo>
                        <a:cubicBezTo>
                          <a:pt x="13369" y="20902"/>
                          <a:pt x="13369" y="20902"/>
                          <a:pt x="13369" y="20902"/>
                        </a:cubicBezTo>
                        <a:cubicBezTo>
                          <a:pt x="13108" y="21021"/>
                          <a:pt x="13108" y="21362"/>
                          <a:pt x="13199" y="21481"/>
                        </a:cubicBezTo>
                        <a:cubicBezTo>
                          <a:pt x="13290" y="21600"/>
                          <a:pt x="13290" y="21600"/>
                          <a:pt x="13290" y="21600"/>
                        </a:cubicBezTo>
                        <a:lnTo>
                          <a:pt x="13108" y="21600"/>
                        </a:lnTo>
                        <a:close/>
                        <a:moveTo>
                          <a:pt x="1906" y="6581"/>
                        </a:moveTo>
                        <a:cubicBezTo>
                          <a:pt x="2087" y="6581"/>
                          <a:pt x="2257" y="6923"/>
                          <a:pt x="2439" y="7398"/>
                        </a:cubicBezTo>
                        <a:cubicBezTo>
                          <a:pt x="2530" y="7517"/>
                          <a:pt x="2530" y="7636"/>
                          <a:pt x="2620" y="7740"/>
                        </a:cubicBezTo>
                        <a:cubicBezTo>
                          <a:pt x="2972" y="8572"/>
                          <a:pt x="3607" y="9745"/>
                          <a:pt x="4140" y="10102"/>
                        </a:cubicBezTo>
                        <a:cubicBezTo>
                          <a:pt x="4684" y="10325"/>
                          <a:pt x="4854" y="10443"/>
                          <a:pt x="5217" y="11157"/>
                        </a:cubicBezTo>
                        <a:cubicBezTo>
                          <a:pt x="5580" y="11736"/>
                          <a:pt x="5840" y="11855"/>
                          <a:pt x="6203" y="12092"/>
                        </a:cubicBezTo>
                        <a:cubicBezTo>
                          <a:pt x="6645" y="12211"/>
                          <a:pt x="6918" y="12330"/>
                          <a:pt x="7190" y="12791"/>
                        </a:cubicBezTo>
                        <a:cubicBezTo>
                          <a:pt x="7190" y="12909"/>
                          <a:pt x="7280" y="13028"/>
                          <a:pt x="7280" y="13147"/>
                        </a:cubicBezTo>
                        <a:cubicBezTo>
                          <a:pt x="7462" y="13504"/>
                          <a:pt x="7553" y="13741"/>
                          <a:pt x="7904" y="14202"/>
                        </a:cubicBezTo>
                        <a:cubicBezTo>
                          <a:pt x="8448" y="14677"/>
                          <a:pt x="8709" y="14915"/>
                          <a:pt x="8981" y="15153"/>
                        </a:cubicBezTo>
                        <a:cubicBezTo>
                          <a:pt x="8981" y="15257"/>
                          <a:pt x="9072" y="15257"/>
                          <a:pt x="9072" y="15376"/>
                        </a:cubicBezTo>
                        <a:cubicBezTo>
                          <a:pt x="9435" y="15613"/>
                          <a:pt x="9968" y="16549"/>
                          <a:pt x="10058" y="16906"/>
                        </a:cubicBezTo>
                        <a:cubicBezTo>
                          <a:pt x="10058" y="17024"/>
                          <a:pt x="10058" y="17143"/>
                          <a:pt x="10058" y="17262"/>
                        </a:cubicBezTo>
                        <a:cubicBezTo>
                          <a:pt x="9968" y="17604"/>
                          <a:pt x="9968" y="17842"/>
                          <a:pt x="10149" y="18079"/>
                        </a:cubicBezTo>
                        <a:cubicBezTo>
                          <a:pt x="10240" y="18198"/>
                          <a:pt x="10330" y="18198"/>
                          <a:pt x="10421" y="18317"/>
                        </a:cubicBezTo>
                        <a:cubicBezTo>
                          <a:pt x="10591" y="18317"/>
                          <a:pt x="10773" y="18436"/>
                          <a:pt x="10863" y="18673"/>
                        </a:cubicBezTo>
                        <a:cubicBezTo>
                          <a:pt x="10954" y="18792"/>
                          <a:pt x="11045" y="19015"/>
                          <a:pt x="11136" y="19134"/>
                        </a:cubicBezTo>
                        <a:cubicBezTo>
                          <a:pt x="11317" y="19491"/>
                          <a:pt x="11408" y="19847"/>
                          <a:pt x="11578" y="19966"/>
                        </a:cubicBezTo>
                        <a:cubicBezTo>
                          <a:pt x="11668" y="19966"/>
                          <a:pt x="11668" y="20204"/>
                          <a:pt x="11578" y="20426"/>
                        </a:cubicBezTo>
                        <a:cubicBezTo>
                          <a:pt x="11498" y="20783"/>
                          <a:pt x="11498" y="21139"/>
                          <a:pt x="11668" y="21258"/>
                        </a:cubicBezTo>
                        <a:cubicBezTo>
                          <a:pt x="11941" y="21481"/>
                          <a:pt x="12746" y="21481"/>
                          <a:pt x="13108" y="21481"/>
                        </a:cubicBezTo>
                        <a:cubicBezTo>
                          <a:pt x="13018" y="21362"/>
                          <a:pt x="13018" y="20902"/>
                          <a:pt x="13290" y="20783"/>
                        </a:cubicBezTo>
                        <a:cubicBezTo>
                          <a:pt x="13369" y="20783"/>
                          <a:pt x="13369" y="20783"/>
                          <a:pt x="13460" y="20783"/>
                        </a:cubicBezTo>
                        <a:cubicBezTo>
                          <a:pt x="13551" y="20783"/>
                          <a:pt x="13732" y="20664"/>
                          <a:pt x="13823" y="20664"/>
                        </a:cubicBezTo>
                        <a:cubicBezTo>
                          <a:pt x="13823" y="20545"/>
                          <a:pt x="13823" y="20545"/>
                          <a:pt x="13823" y="20426"/>
                        </a:cubicBezTo>
                        <a:cubicBezTo>
                          <a:pt x="13732" y="20204"/>
                          <a:pt x="13732" y="20204"/>
                          <a:pt x="13641" y="20070"/>
                        </a:cubicBezTo>
                        <a:cubicBezTo>
                          <a:pt x="13641" y="20070"/>
                          <a:pt x="13551" y="20070"/>
                          <a:pt x="13460" y="19966"/>
                        </a:cubicBezTo>
                        <a:cubicBezTo>
                          <a:pt x="13460" y="19847"/>
                          <a:pt x="13369" y="19847"/>
                          <a:pt x="13369" y="19728"/>
                        </a:cubicBezTo>
                        <a:cubicBezTo>
                          <a:pt x="13290" y="19609"/>
                          <a:pt x="13199" y="19609"/>
                          <a:pt x="13199" y="19491"/>
                        </a:cubicBezTo>
                        <a:cubicBezTo>
                          <a:pt x="13199" y="19372"/>
                          <a:pt x="13290" y="19372"/>
                          <a:pt x="13369" y="19253"/>
                        </a:cubicBezTo>
                        <a:cubicBezTo>
                          <a:pt x="13460" y="19253"/>
                          <a:pt x="13551" y="19253"/>
                          <a:pt x="13641" y="19253"/>
                        </a:cubicBezTo>
                        <a:cubicBezTo>
                          <a:pt x="13732" y="19253"/>
                          <a:pt x="13823" y="19253"/>
                          <a:pt x="13913" y="19491"/>
                        </a:cubicBezTo>
                        <a:cubicBezTo>
                          <a:pt x="14004" y="19609"/>
                          <a:pt x="14004" y="19609"/>
                          <a:pt x="14004" y="19728"/>
                        </a:cubicBezTo>
                        <a:lnTo>
                          <a:pt x="14186" y="19728"/>
                        </a:lnTo>
                        <a:cubicBezTo>
                          <a:pt x="14446" y="19491"/>
                          <a:pt x="14628" y="19253"/>
                          <a:pt x="14628" y="18896"/>
                        </a:cubicBezTo>
                        <a:cubicBezTo>
                          <a:pt x="14628" y="18792"/>
                          <a:pt x="14628" y="18792"/>
                          <a:pt x="14628" y="18673"/>
                        </a:cubicBezTo>
                        <a:lnTo>
                          <a:pt x="14628" y="18555"/>
                        </a:lnTo>
                        <a:cubicBezTo>
                          <a:pt x="14628" y="18555"/>
                          <a:pt x="14537" y="18555"/>
                          <a:pt x="14446" y="18555"/>
                        </a:cubicBezTo>
                        <a:cubicBezTo>
                          <a:pt x="14367" y="18436"/>
                          <a:pt x="14276" y="18436"/>
                          <a:pt x="14186" y="18436"/>
                        </a:cubicBezTo>
                        <a:cubicBezTo>
                          <a:pt x="14004" y="18436"/>
                          <a:pt x="13913" y="18436"/>
                          <a:pt x="13913" y="18198"/>
                        </a:cubicBezTo>
                        <a:cubicBezTo>
                          <a:pt x="13913" y="18079"/>
                          <a:pt x="14186" y="17723"/>
                          <a:pt x="14446" y="17723"/>
                        </a:cubicBezTo>
                        <a:cubicBezTo>
                          <a:pt x="14446" y="17723"/>
                          <a:pt x="14446" y="17723"/>
                          <a:pt x="14537" y="17723"/>
                        </a:cubicBezTo>
                        <a:cubicBezTo>
                          <a:pt x="14628" y="17842"/>
                          <a:pt x="14628" y="17842"/>
                          <a:pt x="14719" y="17842"/>
                        </a:cubicBezTo>
                        <a:cubicBezTo>
                          <a:pt x="14809" y="17842"/>
                          <a:pt x="14900" y="17960"/>
                          <a:pt x="14991" y="17842"/>
                        </a:cubicBezTo>
                        <a:cubicBezTo>
                          <a:pt x="15081" y="17723"/>
                          <a:pt x="15251" y="17604"/>
                          <a:pt x="15433" y="17500"/>
                        </a:cubicBezTo>
                        <a:cubicBezTo>
                          <a:pt x="15614" y="17262"/>
                          <a:pt x="15886" y="17024"/>
                          <a:pt x="16068" y="17024"/>
                        </a:cubicBezTo>
                        <a:cubicBezTo>
                          <a:pt x="16159" y="16906"/>
                          <a:pt x="16238" y="16906"/>
                          <a:pt x="16419" y="16787"/>
                        </a:cubicBezTo>
                        <a:cubicBezTo>
                          <a:pt x="16510" y="16787"/>
                          <a:pt x="16691" y="16668"/>
                          <a:pt x="16691" y="16445"/>
                        </a:cubicBezTo>
                        <a:cubicBezTo>
                          <a:pt x="16782" y="16311"/>
                          <a:pt x="16782" y="16207"/>
                          <a:pt x="16782" y="16089"/>
                        </a:cubicBezTo>
                        <a:cubicBezTo>
                          <a:pt x="16691" y="15970"/>
                          <a:pt x="16691" y="15851"/>
                          <a:pt x="16782" y="15732"/>
                        </a:cubicBezTo>
                        <a:cubicBezTo>
                          <a:pt x="16873" y="15613"/>
                          <a:pt x="16873" y="15613"/>
                          <a:pt x="16873" y="15613"/>
                        </a:cubicBezTo>
                        <a:cubicBezTo>
                          <a:pt x="16873" y="15494"/>
                          <a:pt x="16964" y="15494"/>
                          <a:pt x="17054" y="15494"/>
                        </a:cubicBezTo>
                        <a:lnTo>
                          <a:pt x="17145" y="15494"/>
                        </a:lnTo>
                        <a:cubicBezTo>
                          <a:pt x="17224" y="15494"/>
                          <a:pt x="17315" y="15494"/>
                          <a:pt x="17315" y="15494"/>
                        </a:cubicBezTo>
                        <a:cubicBezTo>
                          <a:pt x="17406" y="15494"/>
                          <a:pt x="17406" y="15494"/>
                          <a:pt x="17406" y="15257"/>
                        </a:cubicBezTo>
                        <a:cubicBezTo>
                          <a:pt x="17406" y="15034"/>
                          <a:pt x="17587" y="14915"/>
                          <a:pt x="17678" y="14796"/>
                        </a:cubicBezTo>
                        <a:cubicBezTo>
                          <a:pt x="17859" y="14558"/>
                          <a:pt x="17950" y="14440"/>
                          <a:pt x="17950" y="14321"/>
                        </a:cubicBezTo>
                        <a:cubicBezTo>
                          <a:pt x="17950" y="14202"/>
                          <a:pt x="17950" y="14083"/>
                          <a:pt x="17950" y="13964"/>
                        </a:cubicBezTo>
                        <a:cubicBezTo>
                          <a:pt x="17859" y="13741"/>
                          <a:pt x="17859" y="13623"/>
                          <a:pt x="17950" y="13504"/>
                        </a:cubicBezTo>
                        <a:lnTo>
                          <a:pt x="18041" y="13504"/>
                        </a:lnTo>
                        <a:cubicBezTo>
                          <a:pt x="18222" y="13504"/>
                          <a:pt x="18302" y="13504"/>
                          <a:pt x="18392" y="13504"/>
                        </a:cubicBezTo>
                        <a:cubicBezTo>
                          <a:pt x="18392" y="13623"/>
                          <a:pt x="18483" y="13623"/>
                          <a:pt x="18574" y="13623"/>
                        </a:cubicBezTo>
                        <a:cubicBezTo>
                          <a:pt x="18574" y="13623"/>
                          <a:pt x="18664" y="13623"/>
                          <a:pt x="18755" y="13385"/>
                        </a:cubicBezTo>
                        <a:cubicBezTo>
                          <a:pt x="18755" y="13266"/>
                          <a:pt x="18846" y="13147"/>
                          <a:pt x="18846" y="13028"/>
                        </a:cubicBezTo>
                        <a:cubicBezTo>
                          <a:pt x="18846" y="12791"/>
                          <a:pt x="18936" y="12687"/>
                          <a:pt x="19027" y="12553"/>
                        </a:cubicBezTo>
                        <a:cubicBezTo>
                          <a:pt x="19197" y="12449"/>
                          <a:pt x="19197" y="12211"/>
                          <a:pt x="19288" y="12092"/>
                        </a:cubicBezTo>
                        <a:cubicBezTo>
                          <a:pt x="19288" y="11855"/>
                          <a:pt x="19288" y="11736"/>
                          <a:pt x="19197" y="11617"/>
                        </a:cubicBezTo>
                        <a:cubicBezTo>
                          <a:pt x="19107" y="11617"/>
                          <a:pt x="19107" y="11498"/>
                          <a:pt x="19027" y="11498"/>
                        </a:cubicBezTo>
                        <a:cubicBezTo>
                          <a:pt x="19027" y="11394"/>
                          <a:pt x="18936" y="11394"/>
                          <a:pt x="19027" y="11275"/>
                        </a:cubicBezTo>
                        <a:cubicBezTo>
                          <a:pt x="19027" y="11275"/>
                          <a:pt x="19027" y="11275"/>
                          <a:pt x="19107" y="11275"/>
                        </a:cubicBezTo>
                        <a:cubicBezTo>
                          <a:pt x="19197" y="11275"/>
                          <a:pt x="19197" y="11275"/>
                          <a:pt x="19288" y="11275"/>
                        </a:cubicBezTo>
                        <a:cubicBezTo>
                          <a:pt x="19379" y="11275"/>
                          <a:pt x="19379" y="11275"/>
                          <a:pt x="19379" y="11275"/>
                        </a:cubicBezTo>
                        <a:cubicBezTo>
                          <a:pt x="19379" y="11275"/>
                          <a:pt x="19379" y="11157"/>
                          <a:pt x="19379" y="11038"/>
                        </a:cubicBezTo>
                        <a:cubicBezTo>
                          <a:pt x="19288" y="10562"/>
                          <a:pt x="20637" y="7160"/>
                          <a:pt x="20909" y="7042"/>
                        </a:cubicBezTo>
                        <a:cubicBezTo>
                          <a:pt x="20989" y="7042"/>
                          <a:pt x="21079" y="6923"/>
                          <a:pt x="21170" y="6804"/>
                        </a:cubicBezTo>
                        <a:cubicBezTo>
                          <a:pt x="21170" y="6804"/>
                          <a:pt x="21261" y="6685"/>
                          <a:pt x="21352" y="6581"/>
                        </a:cubicBezTo>
                        <a:cubicBezTo>
                          <a:pt x="15886" y="1174"/>
                          <a:pt x="15886" y="1174"/>
                          <a:pt x="15886" y="1174"/>
                        </a:cubicBezTo>
                        <a:cubicBezTo>
                          <a:pt x="10863" y="2228"/>
                          <a:pt x="10863" y="2228"/>
                          <a:pt x="10863" y="2228"/>
                        </a:cubicBezTo>
                        <a:cubicBezTo>
                          <a:pt x="10863" y="2228"/>
                          <a:pt x="10591" y="1055"/>
                          <a:pt x="10421" y="817"/>
                        </a:cubicBezTo>
                        <a:cubicBezTo>
                          <a:pt x="10330" y="698"/>
                          <a:pt x="10240" y="698"/>
                          <a:pt x="10058" y="698"/>
                        </a:cubicBezTo>
                        <a:cubicBezTo>
                          <a:pt x="9968" y="698"/>
                          <a:pt x="9968" y="698"/>
                          <a:pt x="9877" y="698"/>
                        </a:cubicBezTo>
                        <a:cubicBezTo>
                          <a:pt x="9786" y="698"/>
                          <a:pt x="9696" y="698"/>
                          <a:pt x="9616" y="698"/>
                        </a:cubicBezTo>
                        <a:cubicBezTo>
                          <a:pt x="9344" y="579"/>
                          <a:pt x="9253" y="579"/>
                          <a:pt x="9253" y="461"/>
                        </a:cubicBezTo>
                        <a:cubicBezTo>
                          <a:pt x="9253" y="461"/>
                          <a:pt x="9253" y="342"/>
                          <a:pt x="9253" y="223"/>
                        </a:cubicBezTo>
                        <a:cubicBezTo>
                          <a:pt x="9253" y="223"/>
                          <a:pt x="9253" y="223"/>
                          <a:pt x="9253" y="119"/>
                        </a:cubicBezTo>
                        <a:cubicBezTo>
                          <a:pt x="9253" y="119"/>
                          <a:pt x="9253" y="119"/>
                          <a:pt x="9072" y="119"/>
                        </a:cubicBezTo>
                        <a:cubicBezTo>
                          <a:pt x="8176" y="119"/>
                          <a:pt x="4854" y="698"/>
                          <a:pt x="4593" y="817"/>
                        </a:cubicBezTo>
                        <a:cubicBezTo>
                          <a:pt x="4230" y="817"/>
                          <a:pt x="2620" y="1872"/>
                          <a:pt x="1985" y="2347"/>
                        </a:cubicBezTo>
                        <a:cubicBezTo>
                          <a:pt x="1906" y="2466"/>
                          <a:pt x="1815" y="2585"/>
                          <a:pt x="1634" y="2689"/>
                        </a:cubicBezTo>
                        <a:cubicBezTo>
                          <a:pt x="1452" y="2927"/>
                          <a:pt x="1271" y="3045"/>
                          <a:pt x="919" y="3164"/>
                        </a:cubicBezTo>
                        <a:cubicBezTo>
                          <a:pt x="919" y="3283"/>
                          <a:pt x="829" y="3402"/>
                          <a:pt x="829" y="3402"/>
                        </a:cubicBezTo>
                        <a:cubicBezTo>
                          <a:pt x="829" y="3521"/>
                          <a:pt x="738" y="3521"/>
                          <a:pt x="738" y="3640"/>
                        </a:cubicBezTo>
                        <a:cubicBezTo>
                          <a:pt x="466" y="3758"/>
                          <a:pt x="103" y="4100"/>
                          <a:pt x="103" y="4457"/>
                        </a:cubicBezTo>
                        <a:cubicBezTo>
                          <a:pt x="103" y="4576"/>
                          <a:pt x="103" y="4576"/>
                          <a:pt x="103" y="4576"/>
                        </a:cubicBezTo>
                        <a:cubicBezTo>
                          <a:pt x="103" y="4932"/>
                          <a:pt x="24" y="5511"/>
                          <a:pt x="194" y="5630"/>
                        </a:cubicBezTo>
                        <a:cubicBezTo>
                          <a:pt x="194" y="5630"/>
                          <a:pt x="284" y="5630"/>
                          <a:pt x="284" y="5749"/>
                        </a:cubicBezTo>
                        <a:cubicBezTo>
                          <a:pt x="557" y="5987"/>
                          <a:pt x="1090" y="6343"/>
                          <a:pt x="1180" y="6581"/>
                        </a:cubicBezTo>
                        <a:cubicBezTo>
                          <a:pt x="1271" y="6685"/>
                          <a:pt x="1362" y="6685"/>
                          <a:pt x="1362" y="6685"/>
                        </a:cubicBezTo>
                        <a:cubicBezTo>
                          <a:pt x="1452" y="6685"/>
                          <a:pt x="1543" y="6685"/>
                          <a:pt x="1634" y="6685"/>
                        </a:cubicBezTo>
                        <a:cubicBezTo>
                          <a:pt x="1724" y="6685"/>
                          <a:pt x="1815" y="6581"/>
                          <a:pt x="1906" y="6581"/>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61" name="Shape 3606">
                    <a:extLst>
                      <a:ext uri="{FF2B5EF4-FFF2-40B4-BE49-F238E27FC236}">
                        <a16:creationId xmlns:a16="http://schemas.microsoft.com/office/drawing/2014/main" id="{22598749-7BE8-4484-83CE-5CB52BED1D6E}"/>
                      </a:ext>
                    </a:extLst>
                  </p:cNvPr>
                  <p:cNvSpPr/>
                  <p:nvPr/>
                </p:nvSpPr>
                <p:spPr>
                  <a:xfrm>
                    <a:off x="9821988" y="5137504"/>
                    <a:ext cx="1456694" cy="1477729"/>
                  </a:xfrm>
                  <a:custGeom>
                    <a:avLst/>
                    <a:gdLst/>
                    <a:ahLst/>
                    <a:cxnLst>
                      <a:cxn ang="0">
                        <a:pos x="wd2" y="hd2"/>
                      </a:cxn>
                      <a:cxn ang="5400000">
                        <a:pos x="wd2" y="hd2"/>
                      </a:cxn>
                      <a:cxn ang="10800000">
                        <a:pos x="wd2" y="hd2"/>
                      </a:cxn>
                      <a:cxn ang="16200000">
                        <a:pos x="wd2" y="hd2"/>
                      </a:cxn>
                    </a:cxnLst>
                    <a:rect l="0" t="0" r="r" b="b"/>
                    <a:pathLst>
                      <a:path w="21465" h="21503" extrusionOk="0">
                        <a:moveTo>
                          <a:pt x="19806" y="12416"/>
                        </a:moveTo>
                        <a:cubicBezTo>
                          <a:pt x="19404" y="12253"/>
                          <a:pt x="19888" y="11600"/>
                          <a:pt x="19724" y="11529"/>
                        </a:cubicBezTo>
                        <a:cubicBezTo>
                          <a:pt x="19486" y="11447"/>
                          <a:pt x="19321" y="10958"/>
                          <a:pt x="19074" y="10724"/>
                        </a:cubicBezTo>
                        <a:cubicBezTo>
                          <a:pt x="18909" y="10397"/>
                          <a:pt x="18672" y="10397"/>
                          <a:pt x="18424" y="10234"/>
                        </a:cubicBezTo>
                        <a:cubicBezTo>
                          <a:pt x="18177" y="10071"/>
                          <a:pt x="18259" y="9674"/>
                          <a:pt x="18259" y="9429"/>
                        </a:cubicBezTo>
                        <a:cubicBezTo>
                          <a:pt x="18259" y="9184"/>
                          <a:pt x="17775" y="8542"/>
                          <a:pt x="17445" y="8379"/>
                        </a:cubicBezTo>
                        <a:cubicBezTo>
                          <a:pt x="17115" y="8145"/>
                          <a:pt x="16960" y="8063"/>
                          <a:pt x="16383" y="7574"/>
                        </a:cubicBezTo>
                        <a:cubicBezTo>
                          <a:pt x="15898" y="7176"/>
                          <a:pt x="15898" y="6932"/>
                          <a:pt x="15651" y="6605"/>
                        </a:cubicBezTo>
                        <a:cubicBezTo>
                          <a:pt x="15486" y="6371"/>
                          <a:pt x="15166" y="6289"/>
                          <a:pt x="14836" y="6126"/>
                        </a:cubicBezTo>
                        <a:cubicBezTo>
                          <a:pt x="14507" y="6045"/>
                          <a:pt x="14269" y="5882"/>
                          <a:pt x="13939" y="5484"/>
                        </a:cubicBezTo>
                        <a:cubicBezTo>
                          <a:pt x="13610" y="5076"/>
                          <a:pt x="13455" y="4995"/>
                          <a:pt x="12960" y="4760"/>
                        </a:cubicBezTo>
                        <a:cubicBezTo>
                          <a:pt x="12393" y="4597"/>
                          <a:pt x="11826" y="3710"/>
                          <a:pt x="11578" y="3221"/>
                        </a:cubicBezTo>
                        <a:cubicBezTo>
                          <a:pt x="11248" y="2742"/>
                          <a:pt x="11094" y="2416"/>
                          <a:pt x="10929" y="2416"/>
                        </a:cubicBezTo>
                        <a:cubicBezTo>
                          <a:pt x="10681" y="2416"/>
                          <a:pt x="10434" y="2661"/>
                          <a:pt x="10269" y="2416"/>
                        </a:cubicBezTo>
                        <a:cubicBezTo>
                          <a:pt x="10114" y="2181"/>
                          <a:pt x="9537" y="1855"/>
                          <a:pt x="9372" y="1692"/>
                        </a:cubicBezTo>
                        <a:cubicBezTo>
                          <a:pt x="9135" y="1611"/>
                          <a:pt x="9217" y="1213"/>
                          <a:pt x="9290" y="887"/>
                        </a:cubicBezTo>
                        <a:cubicBezTo>
                          <a:pt x="9290" y="561"/>
                          <a:pt x="9867" y="245"/>
                          <a:pt x="9949" y="163"/>
                        </a:cubicBezTo>
                        <a:cubicBezTo>
                          <a:pt x="9949" y="163"/>
                          <a:pt x="9949" y="82"/>
                          <a:pt x="9949" y="0"/>
                        </a:cubicBezTo>
                        <a:cubicBezTo>
                          <a:pt x="9867" y="0"/>
                          <a:pt x="9784" y="0"/>
                          <a:pt x="9619" y="0"/>
                        </a:cubicBezTo>
                        <a:cubicBezTo>
                          <a:pt x="9217" y="82"/>
                          <a:pt x="5135" y="561"/>
                          <a:pt x="0" y="1131"/>
                        </a:cubicBezTo>
                        <a:cubicBezTo>
                          <a:pt x="3670" y="12650"/>
                          <a:pt x="3670" y="12650"/>
                          <a:pt x="3670" y="12650"/>
                        </a:cubicBezTo>
                        <a:cubicBezTo>
                          <a:pt x="3670" y="12650"/>
                          <a:pt x="4000" y="12732"/>
                          <a:pt x="4083" y="12813"/>
                        </a:cubicBezTo>
                        <a:cubicBezTo>
                          <a:pt x="4238" y="12895"/>
                          <a:pt x="4083" y="13139"/>
                          <a:pt x="4155" y="13455"/>
                        </a:cubicBezTo>
                        <a:cubicBezTo>
                          <a:pt x="4320" y="13700"/>
                          <a:pt x="4485" y="13618"/>
                          <a:pt x="4485" y="13863"/>
                        </a:cubicBezTo>
                        <a:cubicBezTo>
                          <a:pt x="4485" y="14108"/>
                          <a:pt x="4402" y="14261"/>
                          <a:pt x="4155" y="14342"/>
                        </a:cubicBezTo>
                        <a:cubicBezTo>
                          <a:pt x="4000" y="14424"/>
                          <a:pt x="3835" y="14587"/>
                          <a:pt x="3918" y="14750"/>
                        </a:cubicBezTo>
                        <a:cubicBezTo>
                          <a:pt x="4083" y="14913"/>
                          <a:pt x="4083" y="15311"/>
                          <a:pt x="3918" y="15474"/>
                        </a:cubicBezTo>
                        <a:cubicBezTo>
                          <a:pt x="3753" y="15637"/>
                          <a:pt x="3670" y="16279"/>
                          <a:pt x="3753" y="16442"/>
                        </a:cubicBezTo>
                        <a:cubicBezTo>
                          <a:pt x="3918" y="16605"/>
                          <a:pt x="4320" y="16921"/>
                          <a:pt x="4320" y="17247"/>
                        </a:cubicBezTo>
                        <a:cubicBezTo>
                          <a:pt x="4320" y="17645"/>
                          <a:pt x="4155" y="18532"/>
                          <a:pt x="4155" y="18776"/>
                        </a:cubicBezTo>
                        <a:cubicBezTo>
                          <a:pt x="4238" y="18940"/>
                          <a:pt x="4732" y="19826"/>
                          <a:pt x="4732" y="20071"/>
                        </a:cubicBezTo>
                        <a:cubicBezTo>
                          <a:pt x="4732" y="20071"/>
                          <a:pt x="5547" y="21355"/>
                          <a:pt x="5629" y="21355"/>
                        </a:cubicBezTo>
                        <a:cubicBezTo>
                          <a:pt x="5784" y="21355"/>
                          <a:pt x="16465" y="20550"/>
                          <a:pt x="16465" y="20550"/>
                        </a:cubicBezTo>
                        <a:cubicBezTo>
                          <a:pt x="16465" y="20550"/>
                          <a:pt x="16548" y="20550"/>
                          <a:pt x="16630" y="20795"/>
                        </a:cubicBezTo>
                        <a:cubicBezTo>
                          <a:pt x="16713" y="21029"/>
                          <a:pt x="16630" y="21437"/>
                          <a:pt x="16960" y="21437"/>
                        </a:cubicBezTo>
                        <a:cubicBezTo>
                          <a:pt x="17280" y="21518"/>
                          <a:pt x="17445" y="21600"/>
                          <a:pt x="17445" y="21192"/>
                        </a:cubicBezTo>
                        <a:cubicBezTo>
                          <a:pt x="17445" y="20795"/>
                          <a:pt x="17610" y="20305"/>
                          <a:pt x="17445" y="19989"/>
                        </a:cubicBezTo>
                        <a:cubicBezTo>
                          <a:pt x="17198" y="19663"/>
                          <a:pt x="17115" y="19419"/>
                          <a:pt x="17362" y="19337"/>
                        </a:cubicBezTo>
                        <a:cubicBezTo>
                          <a:pt x="17610" y="19184"/>
                          <a:pt x="19404" y="19745"/>
                          <a:pt x="19569" y="19337"/>
                        </a:cubicBezTo>
                        <a:cubicBezTo>
                          <a:pt x="19569" y="19255"/>
                          <a:pt x="19569" y="19255"/>
                          <a:pt x="19651" y="19255"/>
                        </a:cubicBezTo>
                        <a:cubicBezTo>
                          <a:pt x="19404" y="19103"/>
                          <a:pt x="19404" y="19021"/>
                          <a:pt x="19486" y="18695"/>
                        </a:cubicBezTo>
                        <a:cubicBezTo>
                          <a:pt x="19486" y="18297"/>
                          <a:pt x="19569" y="18216"/>
                          <a:pt x="19404" y="17971"/>
                        </a:cubicBezTo>
                        <a:cubicBezTo>
                          <a:pt x="19239" y="17726"/>
                          <a:pt x="19724" y="17645"/>
                          <a:pt x="19569" y="17492"/>
                        </a:cubicBezTo>
                        <a:cubicBezTo>
                          <a:pt x="19404" y="17329"/>
                          <a:pt x="19486" y="17166"/>
                          <a:pt x="19724" y="17084"/>
                        </a:cubicBezTo>
                        <a:cubicBezTo>
                          <a:pt x="20053" y="17084"/>
                          <a:pt x="20301" y="16687"/>
                          <a:pt x="20136" y="16524"/>
                        </a:cubicBezTo>
                        <a:cubicBezTo>
                          <a:pt x="19888" y="16442"/>
                          <a:pt x="19724" y="16687"/>
                          <a:pt x="19806" y="16361"/>
                        </a:cubicBezTo>
                        <a:cubicBezTo>
                          <a:pt x="19888" y="16034"/>
                          <a:pt x="19724" y="16034"/>
                          <a:pt x="19971" y="15953"/>
                        </a:cubicBezTo>
                        <a:cubicBezTo>
                          <a:pt x="20136" y="15881"/>
                          <a:pt x="20383" y="15718"/>
                          <a:pt x="20218" y="15555"/>
                        </a:cubicBezTo>
                        <a:cubicBezTo>
                          <a:pt x="20136" y="15392"/>
                          <a:pt x="20053" y="15392"/>
                          <a:pt x="19888" y="15392"/>
                        </a:cubicBezTo>
                        <a:cubicBezTo>
                          <a:pt x="19806" y="15311"/>
                          <a:pt x="19724" y="15148"/>
                          <a:pt x="19888" y="15066"/>
                        </a:cubicBezTo>
                        <a:cubicBezTo>
                          <a:pt x="20053" y="14995"/>
                          <a:pt x="20218" y="15066"/>
                          <a:pt x="20301" y="14832"/>
                        </a:cubicBezTo>
                        <a:cubicBezTo>
                          <a:pt x="20383" y="14587"/>
                          <a:pt x="20301" y="14505"/>
                          <a:pt x="20136" y="14505"/>
                        </a:cubicBezTo>
                        <a:cubicBezTo>
                          <a:pt x="19971" y="14505"/>
                          <a:pt x="19806" y="14587"/>
                          <a:pt x="19971" y="14424"/>
                        </a:cubicBezTo>
                        <a:cubicBezTo>
                          <a:pt x="20136" y="14342"/>
                          <a:pt x="20383" y="14342"/>
                          <a:pt x="20456" y="14179"/>
                        </a:cubicBezTo>
                        <a:cubicBezTo>
                          <a:pt x="20621" y="14026"/>
                          <a:pt x="20785" y="13863"/>
                          <a:pt x="20548" y="13782"/>
                        </a:cubicBezTo>
                        <a:cubicBezTo>
                          <a:pt x="20218" y="13700"/>
                          <a:pt x="20053" y="13700"/>
                          <a:pt x="20136" y="13618"/>
                        </a:cubicBezTo>
                        <a:cubicBezTo>
                          <a:pt x="20301" y="13537"/>
                          <a:pt x="20548" y="13455"/>
                          <a:pt x="20703" y="13455"/>
                        </a:cubicBezTo>
                        <a:cubicBezTo>
                          <a:pt x="20785" y="13537"/>
                          <a:pt x="20950" y="13537"/>
                          <a:pt x="20868" y="13455"/>
                        </a:cubicBezTo>
                        <a:cubicBezTo>
                          <a:pt x="20785" y="13303"/>
                          <a:pt x="20703" y="13139"/>
                          <a:pt x="20868" y="13139"/>
                        </a:cubicBezTo>
                        <a:cubicBezTo>
                          <a:pt x="21033" y="13139"/>
                          <a:pt x="21198" y="13139"/>
                          <a:pt x="21115" y="13058"/>
                        </a:cubicBezTo>
                        <a:cubicBezTo>
                          <a:pt x="21033" y="12976"/>
                          <a:pt x="21600" y="12976"/>
                          <a:pt x="21435" y="12813"/>
                        </a:cubicBezTo>
                        <a:cubicBezTo>
                          <a:pt x="21353" y="12650"/>
                          <a:pt x="21198" y="12650"/>
                          <a:pt x="21115" y="12650"/>
                        </a:cubicBezTo>
                        <a:cubicBezTo>
                          <a:pt x="20868" y="12650"/>
                          <a:pt x="20053" y="12569"/>
                          <a:pt x="19806" y="12416"/>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62" name="Shape 3607">
                    <a:extLst>
                      <a:ext uri="{FF2B5EF4-FFF2-40B4-BE49-F238E27FC236}">
                        <a16:creationId xmlns:a16="http://schemas.microsoft.com/office/drawing/2014/main" id="{296E75C4-AB63-4073-A21B-A2B5A5F414DD}"/>
                      </a:ext>
                    </a:extLst>
                  </p:cNvPr>
                  <p:cNvSpPr/>
                  <p:nvPr/>
                </p:nvSpPr>
                <p:spPr>
                  <a:xfrm>
                    <a:off x="9815814" y="5131329"/>
                    <a:ext cx="1465835" cy="1484362"/>
                  </a:xfrm>
                  <a:custGeom>
                    <a:avLst/>
                    <a:gdLst/>
                    <a:ahLst/>
                    <a:cxnLst>
                      <a:cxn ang="0">
                        <a:pos x="wd2" y="hd2"/>
                      </a:cxn>
                      <a:cxn ang="5400000">
                        <a:pos x="wd2" y="hd2"/>
                      </a:cxn>
                      <a:cxn ang="10800000">
                        <a:pos x="wd2" y="hd2"/>
                      </a:cxn>
                      <a:cxn ang="16200000">
                        <a:pos x="wd2" y="hd2"/>
                      </a:cxn>
                    </a:cxnLst>
                    <a:rect l="0" t="0" r="r" b="b"/>
                    <a:pathLst>
                      <a:path w="21600" h="21600" extrusionOk="0">
                        <a:moveTo>
                          <a:pt x="17362" y="21600"/>
                        </a:moveTo>
                        <a:cubicBezTo>
                          <a:pt x="17280" y="21600"/>
                          <a:pt x="17198" y="21600"/>
                          <a:pt x="17125" y="21600"/>
                        </a:cubicBezTo>
                        <a:lnTo>
                          <a:pt x="17043" y="21600"/>
                        </a:lnTo>
                        <a:cubicBezTo>
                          <a:pt x="16713" y="21600"/>
                          <a:pt x="16713" y="21355"/>
                          <a:pt x="16713" y="21111"/>
                        </a:cubicBezTo>
                        <a:cubicBezTo>
                          <a:pt x="16713" y="21029"/>
                          <a:pt x="16713" y="20958"/>
                          <a:pt x="16713" y="20876"/>
                        </a:cubicBezTo>
                        <a:cubicBezTo>
                          <a:pt x="16630" y="20713"/>
                          <a:pt x="16548" y="20632"/>
                          <a:pt x="16548" y="20632"/>
                        </a:cubicBezTo>
                        <a:cubicBezTo>
                          <a:pt x="15981" y="20713"/>
                          <a:pt x="5867" y="21518"/>
                          <a:pt x="5712" y="21518"/>
                        </a:cubicBezTo>
                        <a:cubicBezTo>
                          <a:pt x="5629" y="21518"/>
                          <a:pt x="4980" y="20550"/>
                          <a:pt x="4815" y="20153"/>
                        </a:cubicBezTo>
                        <a:cubicBezTo>
                          <a:pt x="4732" y="20153"/>
                          <a:pt x="4732" y="20153"/>
                          <a:pt x="4732" y="20153"/>
                        </a:cubicBezTo>
                        <a:cubicBezTo>
                          <a:pt x="4732" y="19989"/>
                          <a:pt x="4567" y="19582"/>
                          <a:pt x="4485" y="19337"/>
                        </a:cubicBezTo>
                        <a:cubicBezTo>
                          <a:pt x="4320" y="19103"/>
                          <a:pt x="4238" y="18940"/>
                          <a:pt x="4238" y="18858"/>
                        </a:cubicBezTo>
                        <a:cubicBezTo>
                          <a:pt x="4238" y="18695"/>
                          <a:pt x="4238" y="18379"/>
                          <a:pt x="4320" y="18053"/>
                        </a:cubicBezTo>
                        <a:cubicBezTo>
                          <a:pt x="4320" y="17726"/>
                          <a:pt x="4320" y="17492"/>
                          <a:pt x="4320" y="17329"/>
                        </a:cubicBezTo>
                        <a:cubicBezTo>
                          <a:pt x="4320" y="17084"/>
                          <a:pt x="4165" y="16840"/>
                          <a:pt x="3918" y="16687"/>
                        </a:cubicBezTo>
                        <a:cubicBezTo>
                          <a:pt x="3918" y="16605"/>
                          <a:pt x="3835" y="16605"/>
                          <a:pt x="3835" y="16524"/>
                        </a:cubicBezTo>
                        <a:cubicBezTo>
                          <a:pt x="3670" y="16361"/>
                          <a:pt x="3835" y="15718"/>
                          <a:pt x="4000" y="15555"/>
                        </a:cubicBezTo>
                        <a:cubicBezTo>
                          <a:pt x="4083" y="15392"/>
                          <a:pt x="4083" y="14995"/>
                          <a:pt x="4000" y="14832"/>
                        </a:cubicBezTo>
                        <a:cubicBezTo>
                          <a:pt x="3918" y="14832"/>
                          <a:pt x="3918" y="14750"/>
                          <a:pt x="3918" y="14668"/>
                        </a:cubicBezTo>
                        <a:cubicBezTo>
                          <a:pt x="4000" y="14587"/>
                          <a:pt x="4083" y="14505"/>
                          <a:pt x="4238" y="14424"/>
                        </a:cubicBezTo>
                        <a:cubicBezTo>
                          <a:pt x="4402" y="14261"/>
                          <a:pt x="4485" y="14189"/>
                          <a:pt x="4485" y="13945"/>
                        </a:cubicBezTo>
                        <a:cubicBezTo>
                          <a:pt x="4485" y="13863"/>
                          <a:pt x="4485" y="13782"/>
                          <a:pt x="4402" y="13782"/>
                        </a:cubicBezTo>
                        <a:cubicBezTo>
                          <a:pt x="4402" y="13700"/>
                          <a:pt x="4320" y="13700"/>
                          <a:pt x="4238" y="13537"/>
                        </a:cubicBezTo>
                        <a:cubicBezTo>
                          <a:pt x="4165" y="13384"/>
                          <a:pt x="4238" y="13221"/>
                          <a:pt x="4238" y="13139"/>
                        </a:cubicBezTo>
                        <a:cubicBezTo>
                          <a:pt x="4238" y="13058"/>
                          <a:pt x="4238" y="12976"/>
                          <a:pt x="4165" y="12895"/>
                        </a:cubicBezTo>
                        <a:cubicBezTo>
                          <a:pt x="4000" y="12813"/>
                          <a:pt x="3753" y="12732"/>
                          <a:pt x="3753" y="12732"/>
                        </a:cubicBezTo>
                        <a:cubicBezTo>
                          <a:pt x="0" y="1131"/>
                          <a:pt x="0" y="1131"/>
                          <a:pt x="0" y="1131"/>
                        </a:cubicBezTo>
                        <a:cubicBezTo>
                          <a:pt x="82" y="1131"/>
                          <a:pt x="82" y="1131"/>
                          <a:pt x="82" y="1131"/>
                        </a:cubicBezTo>
                        <a:cubicBezTo>
                          <a:pt x="2454" y="887"/>
                          <a:pt x="4650" y="642"/>
                          <a:pt x="6361" y="408"/>
                        </a:cubicBezTo>
                        <a:cubicBezTo>
                          <a:pt x="8238" y="245"/>
                          <a:pt x="9455" y="82"/>
                          <a:pt x="9702" y="82"/>
                        </a:cubicBezTo>
                        <a:cubicBezTo>
                          <a:pt x="9784" y="82"/>
                          <a:pt x="9949" y="82"/>
                          <a:pt x="10032" y="0"/>
                        </a:cubicBezTo>
                        <a:cubicBezTo>
                          <a:pt x="10114" y="0"/>
                          <a:pt x="10114" y="0"/>
                          <a:pt x="10114" y="0"/>
                        </a:cubicBezTo>
                        <a:cubicBezTo>
                          <a:pt x="10114" y="82"/>
                          <a:pt x="10114" y="82"/>
                          <a:pt x="10114" y="82"/>
                        </a:cubicBezTo>
                        <a:cubicBezTo>
                          <a:pt x="10114" y="163"/>
                          <a:pt x="10114" y="245"/>
                          <a:pt x="10032" y="245"/>
                        </a:cubicBezTo>
                        <a:cubicBezTo>
                          <a:pt x="10032" y="326"/>
                          <a:pt x="9949" y="326"/>
                          <a:pt x="9949" y="408"/>
                        </a:cubicBezTo>
                        <a:cubicBezTo>
                          <a:pt x="9702" y="489"/>
                          <a:pt x="9372" y="724"/>
                          <a:pt x="9372" y="968"/>
                        </a:cubicBezTo>
                        <a:cubicBezTo>
                          <a:pt x="9372" y="1050"/>
                          <a:pt x="9372" y="1050"/>
                          <a:pt x="9372" y="1050"/>
                        </a:cubicBezTo>
                        <a:cubicBezTo>
                          <a:pt x="9372" y="1295"/>
                          <a:pt x="9300" y="1692"/>
                          <a:pt x="9455" y="1774"/>
                        </a:cubicBezTo>
                        <a:cubicBezTo>
                          <a:pt x="9455" y="1774"/>
                          <a:pt x="9537" y="1774"/>
                          <a:pt x="9537" y="1855"/>
                        </a:cubicBezTo>
                        <a:cubicBezTo>
                          <a:pt x="9784" y="2018"/>
                          <a:pt x="10269" y="2263"/>
                          <a:pt x="10352" y="2426"/>
                        </a:cubicBezTo>
                        <a:cubicBezTo>
                          <a:pt x="10434" y="2497"/>
                          <a:pt x="10516" y="2497"/>
                          <a:pt x="10516" y="2497"/>
                        </a:cubicBezTo>
                        <a:cubicBezTo>
                          <a:pt x="10599" y="2497"/>
                          <a:pt x="10681" y="2497"/>
                          <a:pt x="10764" y="2497"/>
                        </a:cubicBezTo>
                        <a:cubicBezTo>
                          <a:pt x="10846" y="2497"/>
                          <a:pt x="10929" y="2426"/>
                          <a:pt x="11011" y="2426"/>
                        </a:cubicBezTo>
                        <a:cubicBezTo>
                          <a:pt x="11176" y="2426"/>
                          <a:pt x="11331" y="2661"/>
                          <a:pt x="11496" y="2987"/>
                        </a:cubicBezTo>
                        <a:cubicBezTo>
                          <a:pt x="11578" y="3068"/>
                          <a:pt x="11578" y="3150"/>
                          <a:pt x="11661" y="3221"/>
                        </a:cubicBezTo>
                        <a:cubicBezTo>
                          <a:pt x="11981" y="3792"/>
                          <a:pt x="12558" y="4597"/>
                          <a:pt x="13042" y="4842"/>
                        </a:cubicBezTo>
                        <a:cubicBezTo>
                          <a:pt x="13537" y="4995"/>
                          <a:pt x="13692" y="5076"/>
                          <a:pt x="14022" y="5566"/>
                        </a:cubicBezTo>
                        <a:cubicBezTo>
                          <a:pt x="14352" y="5963"/>
                          <a:pt x="14589" y="6045"/>
                          <a:pt x="14919" y="6208"/>
                        </a:cubicBezTo>
                        <a:cubicBezTo>
                          <a:pt x="15321" y="6289"/>
                          <a:pt x="15568" y="6371"/>
                          <a:pt x="15816" y="6687"/>
                        </a:cubicBezTo>
                        <a:cubicBezTo>
                          <a:pt x="15816" y="6768"/>
                          <a:pt x="15898" y="6850"/>
                          <a:pt x="15898" y="6932"/>
                        </a:cubicBezTo>
                        <a:cubicBezTo>
                          <a:pt x="16063" y="7176"/>
                          <a:pt x="16146" y="7339"/>
                          <a:pt x="16465" y="7655"/>
                        </a:cubicBezTo>
                        <a:cubicBezTo>
                          <a:pt x="16960" y="7982"/>
                          <a:pt x="17198" y="8145"/>
                          <a:pt x="17445" y="8308"/>
                        </a:cubicBezTo>
                        <a:cubicBezTo>
                          <a:pt x="17445" y="8379"/>
                          <a:pt x="17527" y="8379"/>
                          <a:pt x="17527" y="8461"/>
                        </a:cubicBezTo>
                        <a:cubicBezTo>
                          <a:pt x="17857" y="8624"/>
                          <a:pt x="18342" y="9266"/>
                          <a:pt x="18424" y="9511"/>
                        </a:cubicBezTo>
                        <a:cubicBezTo>
                          <a:pt x="18424" y="9592"/>
                          <a:pt x="18424" y="9674"/>
                          <a:pt x="18424" y="9755"/>
                        </a:cubicBezTo>
                        <a:cubicBezTo>
                          <a:pt x="18342" y="9990"/>
                          <a:pt x="18342" y="10153"/>
                          <a:pt x="18507" y="10316"/>
                        </a:cubicBezTo>
                        <a:cubicBezTo>
                          <a:pt x="18589" y="10397"/>
                          <a:pt x="18672" y="10397"/>
                          <a:pt x="18754" y="10479"/>
                        </a:cubicBezTo>
                        <a:cubicBezTo>
                          <a:pt x="18909" y="10479"/>
                          <a:pt x="19074" y="10560"/>
                          <a:pt x="19156" y="10724"/>
                        </a:cubicBezTo>
                        <a:cubicBezTo>
                          <a:pt x="19239" y="10805"/>
                          <a:pt x="19321" y="10958"/>
                          <a:pt x="19404" y="11040"/>
                        </a:cubicBezTo>
                        <a:cubicBezTo>
                          <a:pt x="19569" y="11284"/>
                          <a:pt x="19651" y="11529"/>
                          <a:pt x="19806" y="11610"/>
                        </a:cubicBezTo>
                        <a:cubicBezTo>
                          <a:pt x="19888" y="11610"/>
                          <a:pt x="19888" y="11773"/>
                          <a:pt x="19806" y="11926"/>
                        </a:cubicBezTo>
                        <a:cubicBezTo>
                          <a:pt x="19734" y="12171"/>
                          <a:pt x="19734" y="12416"/>
                          <a:pt x="19888" y="12497"/>
                        </a:cubicBezTo>
                        <a:cubicBezTo>
                          <a:pt x="20218" y="12650"/>
                          <a:pt x="20950" y="12650"/>
                          <a:pt x="21198" y="12650"/>
                        </a:cubicBezTo>
                        <a:cubicBezTo>
                          <a:pt x="21280" y="12650"/>
                          <a:pt x="21280" y="12650"/>
                          <a:pt x="21280" y="12650"/>
                        </a:cubicBezTo>
                        <a:cubicBezTo>
                          <a:pt x="21280" y="12650"/>
                          <a:pt x="21280" y="12732"/>
                          <a:pt x="21363" y="12732"/>
                        </a:cubicBezTo>
                        <a:cubicBezTo>
                          <a:pt x="21435" y="12732"/>
                          <a:pt x="21518" y="12813"/>
                          <a:pt x="21600" y="12895"/>
                        </a:cubicBezTo>
                        <a:cubicBezTo>
                          <a:pt x="21600" y="12895"/>
                          <a:pt x="21600" y="12895"/>
                          <a:pt x="21600" y="12976"/>
                        </a:cubicBezTo>
                        <a:cubicBezTo>
                          <a:pt x="21600" y="13058"/>
                          <a:pt x="21435" y="13058"/>
                          <a:pt x="21363" y="13058"/>
                        </a:cubicBezTo>
                        <a:cubicBezTo>
                          <a:pt x="21363" y="13139"/>
                          <a:pt x="21280" y="13139"/>
                          <a:pt x="21280" y="13139"/>
                        </a:cubicBezTo>
                        <a:lnTo>
                          <a:pt x="21280" y="13221"/>
                        </a:lnTo>
                        <a:cubicBezTo>
                          <a:pt x="21280" y="13221"/>
                          <a:pt x="21198" y="13221"/>
                          <a:pt x="21033" y="13221"/>
                        </a:cubicBezTo>
                        <a:cubicBezTo>
                          <a:pt x="20950" y="13221"/>
                          <a:pt x="20950" y="13221"/>
                          <a:pt x="20950" y="13221"/>
                        </a:cubicBezTo>
                        <a:cubicBezTo>
                          <a:pt x="20950" y="13221"/>
                          <a:pt x="20868" y="13221"/>
                          <a:pt x="20868" y="13303"/>
                        </a:cubicBezTo>
                        <a:cubicBezTo>
                          <a:pt x="20868" y="13303"/>
                          <a:pt x="20950" y="13455"/>
                          <a:pt x="21033" y="13455"/>
                        </a:cubicBezTo>
                        <a:cubicBezTo>
                          <a:pt x="21033" y="13537"/>
                          <a:pt x="21033" y="13537"/>
                          <a:pt x="21033" y="13618"/>
                        </a:cubicBezTo>
                        <a:lnTo>
                          <a:pt x="20950" y="13618"/>
                        </a:lnTo>
                        <a:cubicBezTo>
                          <a:pt x="20868" y="13618"/>
                          <a:pt x="20785" y="13618"/>
                          <a:pt x="20703" y="13618"/>
                        </a:cubicBezTo>
                        <a:cubicBezTo>
                          <a:pt x="20538" y="13618"/>
                          <a:pt x="20383" y="13700"/>
                          <a:pt x="20301" y="13700"/>
                        </a:cubicBezTo>
                        <a:cubicBezTo>
                          <a:pt x="20218" y="13782"/>
                          <a:pt x="20218" y="13782"/>
                          <a:pt x="20218" y="13782"/>
                        </a:cubicBezTo>
                        <a:cubicBezTo>
                          <a:pt x="20301" y="13782"/>
                          <a:pt x="20301" y="13782"/>
                          <a:pt x="20383" y="13782"/>
                        </a:cubicBezTo>
                        <a:cubicBezTo>
                          <a:pt x="20383" y="13782"/>
                          <a:pt x="20538" y="13782"/>
                          <a:pt x="20631" y="13863"/>
                        </a:cubicBezTo>
                        <a:cubicBezTo>
                          <a:pt x="20703" y="13863"/>
                          <a:pt x="20785" y="13945"/>
                          <a:pt x="20785" y="13945"/>
                        </a:cubicBezTo>
                        <a:cubicBezTo>
                          <a:pt x="20785" y="14108"/>
                          <a:pt x="20703" y="14189"/>
                          <a:pt x="20631" y="14261"/>
                        </a:cubicBezTo>
                        <a:cubicBezTo>
                          <a:pt x="20538" y="14424"/>
                          <a:pt x="20383" y="14424"/>
                          <a:pt x="20301" y="14424"/>
                        </a:cubicBezTo>
                        <a:cubicBezTo>
                          <a:pt x="20218" y="14424"/>
                          <a:pt x="20136" y="14505"/>
                          <a:pt x="20053" y="14505"/>
                        </a:cubicBezTo>
                        <a:cubicBezTo>
                          <a:pt x="20053" y="14587"/>
                          <a:pt x="20053" y="14587"/>
                          <a:pt x="20053" y="14587"/>
                        </a:cubicBezTo>
                        <a:lnTo>
                          <a:pt x="20136" y="14587"/>
                        </a:lnTo>
                        <a:cubicBezTo>
                          <a:pt x="20218" y="14587"/>
                          <a:pt x="20218" y="14587"/>
                          <a:pt x="20218" y="14587"/>
                        </a:cubicBezTo>
                        <a:cubicBezTo>
                          <a:pt x="20301" y="14587"/>
                          <a:pt x="20383" y="14587"/>
                          <a:pt x="20466" y="14668"/>
                        </a:cubicBezTo>
                        <a:cubicBezTo>
                          <a:pt x="20466" y="14668"/>
                          <a:pt x="20466" y="14750"/>
                          <a:pt x="20466" y="14913"/>
                        </a:cubicBezTo>
                        <a:cubicBezTo>
                          <a:pt x="20383" y="15076"/>
                          <a:pt x="20301" y="15148"/>
                          <a:pt x="20136" y="15148"/>
                        </a:cubicBezTo>
                        <a:cubicBezTo>
                          <a:pt x="20136" y="15148"/>
                          <a:pt x="20053" y="15148"/>
                          <a:pt x="19971" y="15229"/>
                        </a:cubicBezTo>
                        <a:cubicBezTo>
                          <a:pt x="19888" y="15229"/>
                          <a:pt x="19888" y="15229"/>
                          <a:pt x="19888" y="15311"/>
                        </a:cubicBezTo>
                        <a:lnTo>
                          <a:pt x="19971" y="15392"/>
                        </a:lnTo>
                        <a:cubicBezTo>
                          <a:pt x="20053" y="15392"/>
                          <a:pt x="20053" y="15392"/>
                          <a:pt x="20053" y="15392"/>
                        </a:cubicBezTo>
                        <a:cubicBezTo>
                          <a:pt x="20136" y="15474"/>
                          <a:pt x="20218" y="15474"/>
                          <a:pt x="20383" y="15637"/>
                        </a:cubicBezTo>
                        <a:cubicBezTo>
                          <a:pt x="20383" y="15637"/>
                          <a:pt x="20466" y="15718"/>
                          <a:pt x="20383" y="15800"/>
                        </a:cubicBezTo>
                        <a:cubicBezTo>
                          <a:pt x="20383" y="15871"/>
                          <a:pt x="20218" y="16034"/>
                          <a:pt x="20053" y="16116"/>
                        </a:cubicBezTo>
                        <a:cubicBezTo>
                          <a:pt x="19971" y="16116"/>
                          <a:pt x="19971" y="16116"/>
                          <a:pt x="19971" y="16116"/>
                        </a:cubicBezTo>
                        <a:lnTo>
                          <a:pt x="19971" y="16197"/>
                        </a:lnTo>
                        <a:cubicBezTo>
                          <a:pt x="19971" y="16197"/>
                          <a:pt x="19971" y="16279"/>
                          <a:pt x="19971" y="16442"/>
                        </a:cubicBezTo>
                        <a:cubicBezTo>
                          <a:pt x="19971" y="16524"/>
                          <a:pt x="19971" y="16605"/>
                          <a:pt x="19971" y="16605"/>
                        </a:cubicBezTo>
                        <a:lnTo>
                          <a:pt x="20053" y="16524"/>
                        </a:lnTo>
                        <a:cubicBezTo>
                          <a:pt x="20136" y="16524"/>
                          <a:pt x="20218" y="16605"/>
                          <a:pt x="20218" y="16605"/>
                        </a:cubicBezTo>
                        <a:cubicBezTo>
                          <a:pt x="20301" y="16687"/>
                          <a:pt x="20301" y="16687"/>
                          <a:pt x="20301" y="16840"/>
                        </a:cubicBezTo>
                        <a:cubicBezTo>
                          <a:pt x="20301" y="17003"/>
                          <a:pt x="20053" y="17166"/>
                          <a:pt x="19806" y="17247"/>
                        </a:cubicBezTo>
                        <a:cubicBezTo>
                          <a:pt x="19734" y="17247"/>
                          <a:pt x="19651" y="17247"/>
                          <a:pt x="19651" y="17329"/>
                        </a:cubicBezTo>
                        <a:cubicBezTo>
                          <a:pt x="19569" y="17410"/>
                          <a:pt x="19651" y="17492"/>
                          <a:pt x="19651" y="17574"/>
                        </a:cubicBezTo>
                        <a:cubicBezTo>
                          <a:pt x="19734" y="17574"/>
                          <a:pt x="19734" y="17574"/>
                          <a:pt x="19734" y="17655"/>
                        </a:cubicBezTo>
                        <a:lnTo>
                          <a:pt x="19651" y="17726"/>
                        </a:lnTo>
                        <a:cubicBezTo>
                          <a:pt x="19486" y="17890"/>
                          <a:pt x="19404" y="17890"/>
                          <a:pt x="19486" y="18053"/>
                        </a:cubicBezTo>
                        <a:cubicBezTo>
                          <a:pt x="19651" y="18216"/>
                          <a:pt x="19651" y="18297"/>
                          <a:pt x="19651" y="18532"/>
                        </a:cubicBezTo>
                        <a:cubicBezTo>
                          <a:pt x="19651" y="18613"/>
                          <a:pt x="19569" y="18695"/>
                          <a:pt x="19569" y="18776"/>
                        </a:cubicBezTo>
                        <a:cubicBezTo>
                          <a:pt x="19569" y="19184"/>
                          <a:pt x="19569" y="19184"/>
                          <a:pt x="19734" y="19266"/>
                        </a:cubicBezTo>
                        <a:cubicBezTo>
                          <a:pt x="19734" y="19337"/>
                          <a:pt x="19734" y="19337"/>
                          <a:pt x="19734" y="19337"/>
                        </a:cubicBezTo>
                        <a:lnTo>
                          <a:pt x="19734" y="19419"/>
                        </a:lnTo>
                        <a:cubicBezTo>
                          <a:pt x="19651" y="19500"/>
                          <a:pt x="19486" y="19582"/>
                          <a:pt x="19156" y="19582"/>
                        </a:cubicBezTo>
                        <a:cubicBezTo>
                          <a:pt x="18909" y="19582"/>
                          <a:pt x="18507" y="19500"/>
                          <a:pt x="18177" y="19500"/>
                        </a:cubicBezTo>
                        <a:cubicBezTo>
                          <a:pt x="17930" y="19419"/>
                          <a:pt x="17692" y="19419"/>
                          <a:pt x="17610" y="19419"/>
                        </a:cubicBezTo>
                        <a:cubicBezTo>
                          <a:pt x="17527" y="19419"/>
                          <a:pt x="17445" y="19419"/>
                          <a:pt x="17445" y="19419"/>
                        </a:cubicBezTo>
                        <a:cubicBezTo>
                          <a:pt x="17362" y="19500"/>
                          <a:pt x="17362" y="19500"/>
                          <a:pt x="17362" y="19582"/>
                        </a:cubicBezTo>
                        <a:cubicBezTo>
                          <a:pt x="17362" y="19663"/>
                          <a:pt x="17362" y="19826"/>
                          <a:pt x="17527" y="20071"/>
                        </a:cubicBezTo>
                        <a:cubicBezTo>
                          <a:pt x="17692" y="20305"/>
                          <a:pt x="17692" y="20632"/>
                          <a:pt x="17610" y="20958"/>
                        </a:cubicBezTo>
                        <a:cubicBezTo>
                          <a:pt x="17610" y="21029"/>
                          <a:pt x="17610" y="21192"/>
                          <a:pt x="17610" y="21274"/>
                        </a:cubicBezTo>
                        <a:cubicBezTo>
                          <a:pt x="17610" y="21518"/>
                          <a:pt x="17527" y="21600"/>
                          <a:pt x="17362" y="21600"/>
                        </a:cubicBezTo>
                        <a:close/>
                        <a:moveTo>
                          <a:pt x="16548" y="20550"/>
                        </a:moveTo>
                        <a:cubicBezTo>
                          <a:pt x="16548" y="20550"/>
                          <a:pt x="16630" y="20632"/>
                          <a:pt x="16795" y="20876"/>
                        </a:cubicBezTo>
                        <a:cubicBezTo>
                          <a:pt x="16795" y="20958"/>
                          <a:pt x="16795" y="21029"/>
                          <a:pt x="16795" y="21111"/>
                        </a:cubicBezTo>
                        <a:cubicBezTo>
                          <a:pt x="16795" y="21355"/>
                          <a:pt x="16795" y="21518"/>
                          <a:pt x="17043" y="21518"/>
                        </a:cubicBezTo>
                        <a:cubicBezTo>
                          <a:pt x="17043" y="21518"/>
                          <a:pt x="17125" y="21518"/>
                          <a:pt x="17198" y="21518"/>
                        </a:cubicBezTo>
                        <a:cubicBezTo>
                          <a:pt x="17198" y="21518"/>
                          <a:pt x="17280" y="21518"/>
                          <a:pt x="17362" y="21518"/>
                        </a:cubicBezTo>
                        <a:cubicBezTo>
                          <a:pt x="17445" y="21518"/>
                          <a:pt x="17527" y="21518"/>
                          <a:pt x="17527" y="21274"/>
                        </a:cubicBezTo>
                        <a:cubicBezTo>
                          <a:pt x="17527" y="21192"/>
                          <a:pt x="17527" y="21029"/>
                          <a:pt x="17527" y="20876"/>
                        </a:cubicBezTo>
                        <a:cubicBezTo>
                          <a:pt x="17610" y="20632"/>
                          <a:pt x="17610" y="20305"/>
                          <a:pt x="17445" y="20071"/>
                        </a:cubicBezTo>
                        <a:cubicBezTo>
                          <a:pt x="17280" y="19826"/>
                          <a:pt x="17280" y="19663"/>
                          <a:pt x="17280" y="19582"/>
                        </a:cubicBezTo>
                        <a:cubicBezTo>
                          <a:pt x="17280" y="19500"/>
                          <a:pt x="17362" y="19419"/>
                          <a:pt x="17445" y="19337"/>
                        </a:cubicBezTo>
                        <a:cubicBezTo>
                          <a:pt x="17445" y="19337"/>
                          <a:pt x="17527" y="19337"/>
                          <a:pt x="17610" y="19337"/>
                        </a:cubicBezTo>
                        <a:cubicBezTo>
                          <a:pt x="17692" y="19337"/>
                          <a:pt x="17930" y="19337"/>
                          <a:pt x="18177" y="19419"/>
                        </a:cubicBezTo>
                        <a:cubicBezTo>
                          <a:pt x="18507" y="19500"/>
                          <a:pt x="18909" y="19500"/>
                          <a:pt x="19156" y="19500"/>
                        </a:cubicBezTo>
                        <a:cubicBezTo>
                          <a:pt x="19404" y="19500"/>
                          <a:pt x="19569" y="19500"/>
                          <a:pt x="19651" y="19419"/>
                        </a:cubicBezTo>
                        <a:cubicBezTo>
                          <a:pt x="19651" y="19337"/>
                          <a:pt x="19651" y="19337"/>
                          <a:pt x="19651" y="19337"/>
                        </a:cubicBezTo>
                        <a:cubicBezTo>
                          <a:pt x="19486" y="19184"/>
                          <a:pt x="19486" y="19103"/>
                          <a:pt x="19486" y="18776"/>
                        </a:cubicBezTo>
                        <a:cubicBezTo>
                          <a:pt x="19486" y="18613"/>
                          <a:pt x="19569" y="18613"/>
                          <a:pt x="19569" y="18532"/>
                        </a:cubicBezTo>
                        <a:cubicBezTo>
                          <a:pt x="19569" y="18297"/>
                          <a:pt x="19569" y="18297"/>
                          <a:pt x="19486" y="18053"/>
                        </a:cubicBezTo>
                        <a:cubicBezTo>
                          <a:pt x="19321" y="17890"/>
                          <a:pt x="19486" y="17808"/>
                          <a:pt x="19569" y="17726"/>
                        </a:cubicBezTo>
                        <a:cubicBezTo>
                          <a:pt x="19569" y="17655"/>
                          <a:pt x="19651" y="17655"/>
                          <a:pt x="19651" y="17655"/>
                        </a:cubicBezTo>
                        <a:cubicBezTo>
                          <a:pt x="19651" y="17574"/>
                          <a:pt x="19651" y="17574"/>
                          <a:pt x="19651" y="17574"/>
                        </a:cubicBezTo>
                        <a:cubicBezTo>
                          <a:pt x="19569" y="17492"/>
                          <a:pt x="19486" y="17410"/>
                          <a:pt x="19569" y="17329"/>
                        </a:cubicBezTo>
                        <a:cubicBezTo>
                          <a:pt x="19569" y="17247"/>
                          <a:pt x="19651" y="17166"/>
                          <a:pt x="19806" y="17166"/>
                        </a:cubicBezTo>
                        <a:cubicBezTo>
                          <a:pt x="20053" y="17084"/>
                          <a:pt x="20218" y="16921"/>
                          <a:pt x="20218" y="16768"/>
                        </a:cubicBezTo>
                        <a:lnTo>
                          <a:pt x="20218" y="16687"/>
                        </a:lnTo>
                        <a:cubicBezTo>
                          <a:pt x="20136" y="16605"/>
                          <a:pt x="20053" y="16605"/>
                          <a:pt x="19971" y="16687"/>
                        </a:cubicBezTo>
                        <a:cubicBezTo>
                          <a:pt x="19971" y="16687"/>
                          <a:pt x="19971" y="16687"/>
                          <a:pt x="19888" y="16687"/>
                        </a:cubicBezTo>
                        <a:cubicBezTo>
                          <a:pt x="19888" y="16687"/>
                          <a:pt x="19888" y="16687"/>
                          <a:pt x="19888" y="16605"/>
                        </a:cubicBezTo>
                        <a:cubicBezTo>
                          <a:pt x="19888" y="16605"/>
                          <a:pt x="19888" y="16524"/>
                          <a:pt x="19888" y="16442"/>
                        </a:cubicBezTo>
                        <a:cubicBezTo>
                          <a:pt x="19888" y="16279"/>
                          <a:pt x="19888" y="16279"/>
                          <a:pt x="19888" y="16197"/>
                        </a:cubicBezTo>
                        <a:cubicBezTo>
                          <a:pt x="19888" y="16116"/>
                          <a:pt x="19888" y="16116"/>
                          <a:pt x="19971" y="16034"/>
                        </a:cubicBezTo>
                        <a:cubicBezTo>
                          <a:pt x="20136" y="15963"/>
                          <a:pt x="20301" y="15871"/>
                          <a:pt x="20383" y="15800"/>
                        </a:cubicBezTo>
                        <a:cubicBezTo>
                          <a:pt x="20383" y="15718"/>
                          <a:pt x="20383" y="15718"/>
                          <a:pt x="20301" y="15637"/>
                        </a:cubicBezTo>
                        <a:cubicBezTo>
                          <a:pt x="20218" y="15555"/>
                          <a:pt x="20136" y="15555"/>
                          <a:pt x="20053" y="15474"/>
                        </a:cubicBezTo>
                        <a:cubicBezTo>
                          <a:pt x="19971" y="15474"/>
                          <a:pt x="19971" y="15474"/>
                          <a:pt x="19971" y="15474"/>
                        </a:cubicBezTo>
                        <a:cubicBezTo>
                          <a:pt x="19888" y="15474"/>
                          <a:pt x="19806" y="15392"/>
                          <a:pt x="19806" y="15311"/>
                        </a:cubicBezTo>
                        <a:cubicBezTo>
                          <a:pt x="19806" y="15311"/>
                          <a:pt x="19806" y="15229"/>
                          <a:pt x="19971" y="15148"/>
                        </a:cubicBezTo>
                        <a:cubicBezTo>
                          <a:pt x="19971" y="15076"/>
                          <a:pt x="20053" y="15076"/>
                          <a:pt x="20136" y="15076"/>
                        </a:cubicBezTo>
                        <a:cubicBezTo>
                          <a:pt x="20218" y="15076"/>
                          <a:pt x="20301" y="15076"/>
                          <a:pt x="20383" y="14913"/>
                        </a:cubicBezTo>
                        <a:cubicBezTo>
                          <a:pt x="20383" y="14832"/>
                          <a:pt x="20383" y="14750"/>
                          <a:pt x="20383" y="14668"/>
                        </a:cubicBezTo>
                        <a:cubicBezTo>
                          <a:pt x="20383" y="14668"/>
                          <a:pt x="20301" y="14668"/>
                          <a:pt x="20218" y="14668"/>
                        </a:cubicBezTo>
                        <a:cubicBezTo>
                          <a:pt x="20218" y="14668"/>
                          <a:pt x="20218" y="14668"/>
                          <a:pt x="20136" y="14668"/>
                        </a:cubicBezTo>
                        <a:lnTo>
                          <a:pt x="20053" y="14668"/>
                        </a:lnTo>
                        <a:cubicBezTo>
                          <a:pt x="20053" y="14668"/>
                          <a:pt x="19971" y="14668"/>
                          <a:pt x="19971" y="14587"/>
                        </a:cubicBezTo>
                        <a:cubicBezTo>
                          <a:pt x="19971" y="14587"/>
                          <a:pt x="19971" y="14505"/>
                          <a:pt x="20053" y="14505"/>
                        </a:cubicBezTo>
                        <a:cubicBezTo>
                          <a:pt x="20136" y="14424"/>
                          <a:pt x="20218" y="14424"/>
                          <a:pt x="20301" y="14342"/>
                        </a:cubicBezTo>
                        <a:cubicBezTo>
                          <a:pt x="20383" y="14342"/>
                          <a:pt x="20466" y="14342"/>
                          <a:pt x="20538" y="14261"/>
                        </a:cubicBezTo>
                        <a:lnTo>
                          <a:pt x="20538" y="14189"/>
                        </a:lnTo>
                        <a:cubicBezTo>
                          <a:pt x="20631" y="14108"/>
                          <a:pt x="20703" y="14026"/>
                          <a:pt x="20703" y="14026"/>
                        </a:cubicBezTo>
                        <a:cubicBezTo>
                          <a:pt x="20703" y="13945"/>
                          <a:pt x="20631" y="13945"/>
                          <a:pt x="20538" y="13945"/>
                        </a:cubicBezTo>
                        <a:cubicBezTo>
                          <a:pt x="20466" y="13863"/>
                          <a:pt x="20383" y="13863"/>
                          <a:pt x="20301" y="13863"/>
                        </a:cubicBezTo>
                        <a:cubicBezTo>
                          <a:pt x="20218" y="13782"/>
                          <a:pt x="20136" y="13782"/>
                          <a:pt x="20136" y="13782"/>
                        </a:cubicBezTo>
                        <a:cubicBezTo>
                          <a:pt x="20136" y="13700"/>
                          <a:pt x="20218" y="13700"/>
                          <a:pt x="20218" y="13700"/>
                        </a:cubicBezTo>
                        <a:cubicBezTo>
                          <a:pt x="20301" y="13618"/>
                          <a:pt x="20538" y="13537"/>
                          <a:pt x="20703" y="13537"/>
                        </a:cubicBezTo>
                        <a:cubicBezTo>
                          <a:pt x="20703" y="13537"/>
                          <a:pt x="20703" y="13537"/>
                          <a:pt x="20785" y="13537"/>
                        </a:cubicBezTo>
                        <a:cubicBezTo>
                          <a:pt x="20868" y="13537"/>
                          <a:pt x="20868" y="13537"/>
                          <a:pt x="20950" y="13537"/>
                        </a:cubicBezTo>
                        <a:cubicBezTo>
                          <a:pt x="20868" y="13384"/>
                          <a:pt x="20785" y="13303"/>
                          <a:pt x="20785" y="13221"/>
                        </a:cubicBezTo>
                        <a:cubicBezTo>
                          <a:pt x="20868" y="13221"/>
                          <a:pt x="20868" y="13139"/>
                          <a:pt x="20950" y="13139"/>
                        </a:cubicBezTo>
                        <a:cubicBezTo>
                          <a:pt x="21033" y="13139"/>
                          <a:pt x="21033" y="13139"/>
                          <a:pt x="21033" y="13139"/>
                        </a:cubicBezTo>
                        <a:cubicBezTo>
                          <a:pt x="21115" y="13139"/>
                          <a:pt x="21198" y="13139"/>
                          <a:pt x="21198" y="13139"/>
                        </a:cubicBezTo>
                        <a:cubicBezTo>
                          <a:pt x="21198" y="13058"/>
                          <a:pt x="21280" y="13058"/>
                          <a:pt x="21363" y="13058"/>
                        </a:cubicBezTo>
                        <a:cubicBezTo>
                          <a:pt x="21435" y="12976"/>
                          <a:pt x="21518" y="12976"/>
                          <a:pt x="21518" y="12895"/>
                        </a:cubicBezTo>
                        <a:cubicBezTo>
                          <a:pt x="21435" y="12813"/>
                          <a:pt x="21363" y="12813"/>
                          <a:pt x="21363" y="12813"/>
                        </a:cubicBezTo>
                        <a:cubicBezTo>
                          <a:pt x="21280" y="12732"/>
                          <a:pt x="21280" y="12732"/>
                          <a:pt x="21198" y="12732"/>
                        </a:cubicBezTo>
                        <a:cubicBezTo>
                          <a:pt x="20868" y="12732"/>
                          <a:pt x="20136" y="12732"/>
                          <a:pt x="19888" y="12569"/>
                        </a:cubicBezTo>
                        <a:cubicBezTo>
                          <a:pt x="19651" y="12416"/>
                          <a:pt x="19651" y="12171"/>
                          <a:pt x="19734" y="11926"/>
                        </a:cubicBezTo>
                        <a:cubicBezTo>
                          <a:pt x="19806" y="11773"/>
                          <a:pt x="19806" y="11682"/>
                          <a:pt x="19734" y="11610"/>
                        </a:cubicBezTo>
                        <a:cubicBezTo>
                          <a:pt x="19651" y="11529"/>
                          <a:pt x="19486" y="11284"/>
                          <a:pt x="19321" y="11121"/>
                        </a:cubicBezTo>
                        <a:cubicBezTo>
                          <a:pt x="19239" y="10958"/>
                          <a:pt x="19239" y="10876"/>
                          <a:pt x="19156" y="10805"/>
                        </a:cubicBezTo>
                        <a:cubicBezTo>
                          <a:pt x="18992" y="10642"/>
                          <a:pt x="18909" y="10560"/>
                          <a:pt x="18754" y="10479"/>
                        </a:cubicBezTo>
                        <a:cubicBezTo>
                          <a:pt x="18672" y="10479"/>
                          <a:pt x="18589" y="10397"/>
                          <a:pt x="18507" y="10397"/>
                        </a:cubicBezTo>
                        <a:cubicBezTo>
                          <a:pt x="18259" y="10234"/>
                          <a:pt x="18342" y="9990"/>
                          <a:pt x="18342" y="9755"/>
                        </a:cubicBezTo>
                        <a:cubicBezTo>
                          <a:pt x="18342" y="9674"/>
                          <a:pt x="18342" y="9592"/>
                          <a:pt x="18342" y="9511"/>
                        </a:cubicBezTo>
                        <a:cubicBezTo>
                          <a:pt x="18259" y="9347"/>
                          <a:pt x="17775" y="8705"/>
                          <a:pt x="17527" y="8461"/>
                        </a:cubicBezTo>
                        <a:cubicBezTo>
                          <a:pt x="17445" y="8461"/>
                          <a:pt x="17445" y="8461"/>
                          <a:pt x="17362" y="8379"/>
                        </a:cubicBezTo>
                        <a:cubicBezTo>
                          <a:pt x="17125" y="8226"/>
                          <a:pt x="16878" y="8063"/>
                          <a:pt x="16465" y="7737"/>
                        </a:cubicBezTo>
                        <a:cubicBezTo>
                          <a:pt x="16063" y="7421"/>
                          <a:pt x="15981" y="7176"/>
                          <a:pt x="15898" y="7013"/>
                        </a:cubicBezTo>
                        <a:cubicBezTo>
                          <a:pt x="15816" y="6932"/>
                          <a:pt x="15816" y="6850"/>
                          <a:pt x="15733" y="6687"/>
                        </a:cubicBezTo>
                        <a:cubicBezTo>
                          <a:pt x="15486" y="6452"/>
                          <a:pt x="15249" y="6371"/>
                          <a:pt x="14919" y="6289"/>
                        </a:cubicBezTo>
                        <a:cubicBezTo>
                          <a:pt x="14589" y="6126"/>
                          <a:pt x="14352" y="6045"/>
                          <a:pt x="14022" y="5566"/>
                        </a:cubicBezTo>
                        <a:cubicBezTo>
                          <a:pt x="13692" y="5158"/>
                          <a:pt x="13537" y="5076"/>
                          <a:pt x="13042" y="4913"/>
                        </a:cubicBezTo>
                        <a:cubicBezTo>
                          <a:pt x="12475" y="4679"/>
                          <a:pt x="11981" y="3955"/>
                          <a:pt x="11578" y="3303"/>
                        </a:cubicBezTo>
                        <a:cubicBezTo>
                          <a:pt x="11496" y="3221"/>
                          <a:pt x="11496" y="3068"/>
                          <a:pt x="11413" y="2987"/>
                        </a:cubicBezTo>
                        <a:cubicBezTo>
                          <a:pt x="11248" y="2661"/>
                          <a:pt x="11176" y="2497"/>
                          <a:pt x="11011" y="2497"/>
                        </a:cubicBezTo>
                        <a:cubicBezTo>
                          <a:pt x="10929" y="2497"/>
                          <a:pt x="10846" y="2497"/>
                          <a:pt x="10764" y="2579"/>
                        </a:cubicBezTo>
                        <a:cubicBezTo>
                          <a:pt x="10681" y="2579"/>
                          <a:pt x="10599" y="2579"/>
                          <a:pt x="10516" y="2579"/>
                        </a:cubicBezTo>
                        <a:cubicBezTo>
                          <a:pt x="10434" y="2579"/>
                          <a:pt x="10352" y="2579"/>
                          <a:pt x="10352" y="2497"/>
                        </a:cubicBezTo>
                        <a:cubicBezTo>
                          <a:pt x="10197" y="2334"/>
                          <a:pt x="9784" y="2018"/>
                          <a:pt x="9537" y="1855"/>
                        </a:cubicBezTo>
                        <a:cubicBezTo>
                          <a:pt x="9455" y="1855"/>
                          <a:pt x="9455" y="1855"/>
                          <a:pt x="9372" y="1774"/>
                        </a:cubicBezTo>
                        <a:cubicBezTo>
                          <a:pt x="9217" y="1692"/>
                          <a:pt x="9300" y="1376"/>
                          <a:pt x="9300" y="1050"/>
                        </a:cubicBezTo>
                        <a:cubicBezTo>
                          <a:pt x="9300" y="968"/>
                          <a:pt x="9300" y="968"/>
                          <a:pt x="9300" y="968"/>
                        </a:cubicBezTo>
                        <a:cubicBezTo>
                          <a:pt x="9300" y="642"/>
                          <a:pt x="9702" y="489"/>
                          <a:pt x="9867" y="326"/>
                        </a:cubicBezTo>
                        <a:cubicBezTo>
                          <a:pt x="9949" y="245"/>
                          <a:pt x="9949" y="245"/>
                          <a:pt x="9949" y="245"/>
                        </a:cubicBezTo>
                        <a:cubicBezTo>
                          <a:pt x="10032" y="245"/>
                          <a:pt x="10032" y="245"/>
                          <a:pt x="10032" y="82"/>
                        </a:cubicBezTo>
                        <a:cubicBezTo>
                          <a:pt x="9949" y="163"/>
                          <a:pt x="9784" y="163"/>
                          <a:pt x="9702" y="163"/>
                        </a:cubicBezTo>
                        <a:cubicBezTo>
                          <a:pt x="9455" y="163"/>
                          <a:pt x="8238" y="326"/>
                          <a:pt x="6361" y="489"/>
                        </a:cubicBezTo>
                        <a:cubicBezTo>
                          <a:pt x="4650" y="724"/>
                          <a:pt x="2526" y="968"/>
                          <a:pt x="82" y="1213"/>
                        </a:cubicBezTo>
                        <a:cubicBezTo>
                          <a:pt x="3835" y="12650"/>
                          <a:pt x="3835" y="12650"/>
                          <a:pt x="3835" y="12650"/>
                        </a:cubicBezTo>
                        <a:cubicBezTo>
                          <a:pt x="3835" y="12650"/>
                          <a:pt x="4083" y="12732"/>
                          <a:pt x="4238" y="12895"/>
                        </a:cubicBezTo>
                        <a:cubicBezTo>
                          <a:pt x="4320" y="12976"/>
                          <a:pt x="4320" y="13058"/>
                          <a:pt x="4320" y="13139"/>
                        </a:cubicBezTo>
                        <a:cubicBezTo>
                          <a:pt x="4320" y="13221"/>
                          <a:pt x="4238" y="13384"/>
                          <a:pt x="4320" y="13455"/>
                        </a:cubicBezTo>
                        <a:cubicBezTo>
                          <a:pt x="4320" y="13618"/>
                          <a:pt x="4402" y="13700"/>
                          <a:pt x="4485" y="13700"/>
                        </a:cubicBezTo>
                        <a:cubicBezTo>
                          <a:pt x="4485" y="13782"/>
                          <a:pt x="4567" y="13782"/>
                          <a:pt x="4567" y="13945"/>
                        </a:cubicBezTo>
                        <a:cubicBezTo>
                          <a:pt x="4567" y="14189"/>
                          <a:pt x="4485" y="14342"/>
                          <a:pt x="4320" y="14424"/>
                        </a:cubicBezTo>
                        <a:cubicBezTo>
                          <a:pt x="4238" y="14505"/>
                          <a:pt x="4238" y="14505"/>
                          <a:pt x="4238" y="14505"/>
                        </a:cubicBezTo>
                        <a:cubicBezTo>
                          <a:pt x="4165" y="14587"/>
                          <a:pt x="4000" y="14587"/>
                          <a:pt x="4000" y="14668"/>
                        </a:cubicBezTo>
                        <a:cubicBezTo>
                          <a:pt x="4000" y="14750"/>
                          <a:pt x="4000" y="14750"/>
                          <a:pt x="4083" y="14832"/>
                        </a:cubicBezTo>
                        <a:cubicBezTo>
                          <a:pt x="4165" y="14995"/>
                          <a:pt x="4238" y="15474"/>
                          <a:pt x="4083" y="15637"/>
                        </a:cubicBezTo>
                        <a:cubicBezTo>
                          <a:pt x="3918" y="15718"/>
                          <a:pt x="3753" y="16361"/>
                          <a:pt x="3918" y="16524"/>
                        </a:cubicBezTo>
                        <a:lnTo>
                          <a:pt x="4000" y="16605"/>
                        </a:lnTo>
                        <a:cubicBezTo>
                          <a:pt x="4165" y="16768"/>
                          <a:pt x="4402" y="17084"/>
                          <a:pt x="4402" y="17329"/>
                        </a:cubicBezTo>
                        <a:cubicBezTo>
                          <a:pt x="4402" y="17492"/>
                          <a:pt x="4402" y="17726"/>
                          <a:pt x="4402" y="18053"/>
                        </a:cubicBezTo>
                        <a:cubicBezTo>
                          <a:pt x="4320" y="18379"/>
                          <a:pt x="4238" y="18695"/>
                          <a:pt x="4320" y="18858"/>
                        </a:cubicBezTo>
                        <a:cubicBezTo>
                          <a:pt x="4320" y="18940"/>
                          <a:pt x="4402" y="19103"/>
                          <a:pt x="4485" y="19266"/>
                        </a:cubicBezTo>
                        <a:cubicBezTo>
                          <a:pt x="4650" y="19582"/>
                          <a:pt x="4815" y="19989"/>
                          <a:pt x="4815" y="20153"/>
                        </a:cubicBezTo>
                        <a:cubicBezTo>
                          <a:pt x="5217" y="20713"/>
                          <a:pt x="5629" y="21355"/>
                          <a:pt x="5712" y="21437"/>
                        </a:cubicBezTo>
                        <a:cubicBezTo>
                          <a:pt x="5867" y="21437"/>
                          <a:pt x="16383" y="20550"/>
                          <a:pt x="16548" y="20550"/>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63" name="Shape 3608">
                    <a:extLst>
                      <a:ext uri="{FF2B5EF4-FFF2-40B4-BE49-F238E27FC236}">
                        <a16:creationId xmlns:a16="http://schemas.microsoft.com/office/drawing/2014/main" id="{A0C512E6-17E9-4A3E-ABE0-B197F96A1F92}"/>
                      </a:ext>
                    </a:extLst>
                  </p:cNvPr>
                  <p:cNvSpPr/>
                  <p:nvPr/>
                </p:nvSpPr>
                <p:spPr>
                  <a:xfrm>
                    <a:off x="9136577" y="5214691"/>
                    <a:ext cx="1008892" cy="1647797"/>
                  </a:xfrm>
                  <a:custGeom>
                    <a:avLst/>
                    <a:gdLst/>
                    <a:ahLst/>
                    <a:cxnLst>
                      <a:cxn ang="0">
                        <a:pos x="wd2" y="hd2"/>
                      </a:cxn>
                      <a:cxn ang="5400000">
                        <a:pos x="wd2" y="hd2"/>
                      </a:cxn>
                      <a:cxn ang="10800000">
                        <a:pos x="wd2" y="hd2"/>
                      </a:cxn>
                      <a:cxn ang="16200000">
                        <a:pos x="wd2" y="hd2"/>
                      </a:cxn>
                    </a:cxnLst>
                    <a:rect l="0" t="0" r="r" b="b"/>
                    <a:pathLst>
                      <a:path w="21600" h="21557" extrusionOk="0">
                        <a:moveTo>
                          <a:pt x="21000" y="14495"/>
                        </a:moveTo>
                        <a:cubicBezTo>
                          <a:pt x="21000" y="14201"/>
                          <a:pt x="20414" y="13917"/>
                          <a:pt x="20174" y="13770"/>
                        </a:cubicBezTo>
                        <a:cubicBezTo>
                          <a:pt x="20054" y="13624"/>
                          <a:pt x="20174" y="13046"/>
                          <a:pt x="20414" y="12899"/>
                        </a:cubicBezTo>
                        <a:cubicBezTo>
                          <a:pt x="20654" y="12753"/>
                          <a:pt x="20654" y="12395"/>
                          <a:pt x="20414" y="12249"/>
                        </a:cubicBezTo>
                        <a:cubicBezTo>
                          <a:pt x="20294" y="12102"/>
                          <a:pt x="20534" y="11955"/>
                          <a:pt x="20759" y="11882"/>
                        </a:cubicBezTo>
                        <a:cubicBezTo>
                          <a:pt x="21120" y="11808"/>
                          <a:pt x="21240" y="11671"/>
                          <a:pt x="21240" y="11451"/>
                        </a:cubicBezTo>
                        <a:cubicBezTo>
                          <a:pt x="21240" y="11231"/>
                          <a:pt x="21000" y="11304"/>
                          <a:pt x="20759" y="11084"/>
                        </a:cubicBezTo>
                        <a:cubicBezTo>
                          <a:pt x="20654" y="10800"/>
                          <a:pt x="20879" y="10580"/>
                          <a:pt x="20654" y="10507"/>
                        </a:cubicBezTo>
                        <a:cubicBezTo>
                          <a:pt x="20534" y="10433"/>
                          <a:pt x="20054" y="10360"/>
                          <a:pt x="20054" y="10360"/>
                        </a:cubicBezTo>
                        <a:cubicBezTo>
                          <a:pt x="14710" y="0"/>
                          <a:pt x="14710" y="0"/>
                          <a:pt x="14710" y="0"/>
                        </a:cubicBezTo>
                        <a:cubicBezTo>
                          <a:pt x="10087" y="284"/>
                          <a:pt x="4863" y="651"/>
                          <a:pt x="0" y="871"/>
                        </a:cubicBezTo>
                        <a:cubicBezTo>
                          <a:pt x="120" y="1008"/>
                          <a:pt x="240" y="1155"/>
                          <a:pt x="360" y="1229"/>
                        </a:cubicBezTo>
                        <a:cubicBezTo>
                          <a:pt x="826" y="1449"/>
                          <a:pt x="600" y="1522"/>
                          <a:pt x="600" y="1669"/>
                        </a:cubicBezTo>
                        <a:cubicBezTo>
                          <a:pt x="600" y="1806"/>
                          <a:pt x="360" y="14999"/>
                          <a:pt x="360" y="14999"/>
                        </a:cubicBezTo>
                        <a:cubicBezTo>
                          <a:pt x="1666" y="21087"/>
                          <a:pt x="1666" y="21087"/>
                          <a:pt x="1666" y="21087"/>
                        </a:cubicBezTo>
                        <a:cubicBezTo>
                          <a:pt x="2011" y="21013"/>
                          <a:pt x="2372" y="20940"/>
                          <a:pt x="2852" y="21013"/>
                        </a:cubicBezTo>
                        <a:cubicBezTo>
                          <a:pt x="3557" y="21087"/>
                          <a:pt x="3437" y="21087"/>
                          <a:pt x="3437" y="20729"/>
                        </a:cubicBezTo>
                        <a:cubicBezTo>
                          <a:pt x="3437" y="20436"/>
                          <a:pt x="3317" y="19638"/>
                          <a:pt x="3678" y="19565"/>
                        </a:cubicBezTo>
                        <a:cubicBezTo>
                          <a:pt x="4038" y="19418"/>
                          <a:pt x="4743" y="19565"/>
                          <a:pt x="4623" y="19858"/>
                        </a:cubicBezTo>
                        <a:cubicBezTo>
                          <a:pt x="4503" y="20142"/>
                          <a:pt x="4038" y="20216"/>
                          <a:pt x="4278" y="20436"/>
                        </a:cubicBezTo>
                        <a:cubicBezTo>
                          <a:pt x="4623" y="20656"/>
                          <a:pt x="5344" y="20656"/>
                          <a:pt x="5344" y="20940"/>
                        </a:cubicBezTo>
                        <a:cubicBezTo>
                          <a:pt x="5344" y="21160"/>
                          <a:pt x="5704" y="21233"/>
                          <a:pt x="4983" y="21307"/>
                        </a:cubicBezTo>
                        <a:cubicBezTo>
                          <a:pt x="4398" y="21380"/>
                          <a:pt x="3798" y="21453"/>
                          <a:pt x="4158" y="21527"/>
                        </a:cubicBezTo>
                        <a:cubicBezTo>
                          <a:pt x="4623" y="21600"/>
                          <a:pt x="4863" y="21527"/>
                          <a:pt x="5569" y="21453"/>
                        </a:cubicBezTo>
                        <a:cubicBezTo>
                          <a:pt x="6169" y="21380"/>
                          <a:pt x="6409" y="21527"/>
                          <a:pt x="6650" y="21233"/>
                        </a:cubicBezTo>
                        <a:cubicBezTo>
                          <a:pt x="6875" y="20876"/>
                          <a:pt x="6875" y="20729"/>
                          <a:pt x="7115" y="20876"/>
                        </a:cubicBezTo>
                        <a:cubicBezTo>
                          <a:pt x="7235" y="20940"/>
                          <a:pt x="7355" y="20940"/>
                          <a:pt x="7355" y="21013"/>
                        </a:cubicBezTo>
                        <a:cubicBezTo>
                          <a:pt x="7595" y="20802"/>
                          <a:pt x="7835" y="20509"/>
                          <a:pt x="7715" y="20436"/>
                        </a:cubicBezTo>
                        <a:cubicBezTo>
                          <a:pt x="7715" y="20289"/>
                          <a:pt x="7235" y="20005"/>
                          <a:pt x="7355" y="19785"/>
                        </a:cubicBezTo>
                        <a:cubicBezTo>
                          <a:pt x="7475" y="19565"/>
                          <a:pt x="7715" y="19418"/>
                          <a:pt x="7235" y="19207"/>
                        </a:cubicBezTo>
                        <a:cubicBezTo>
                          <a:pt x="6770" y="18987"/>
                          <a:pt x="5809" y="18620"/>
                          <a:pt x="6169" y="18410"/>
                        </a:cubicBezTo>
                        <a:cubicBezTo>
                          <a:pt x="6409" y="18116"/>
                          <a:pt x="21600" y="17034"/>
                          <a:pt x="21600" y="17034"/>
                        </a:cubicBezTo>
                        <a:cubicBezTo>
                          <a:pt x="21600" y="16814"/>
                          <a:pt x="20879" y="16017"/>
                          <a:pt x="20759" y="15870"/>
                        </a:cubicBezTo>
                        <a:cubicBezTo>
                          <a:pt x="20759" y="15650"/>
                          <a:pt x="21000" y="14852"/>
                          <a:pt x="21000" y="14495"/>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64" name="Shape 3609">
                    <a:extLst>
                      <a:ext uri="{FF2B5EF4-FFF2-40B4-BE49-F238E27FC236}">
                        <a16:creationId xmlns:a16="http://schemas.microsoft.com/office/drawing/2014/main" id="{2CB85350-CEF4-4FF5-ABE0-5AEC61B6B92B}"/>
                      </a:ext>
                    </a:extLst>
                  </p:cNvPr>
                  <p:cNvSpPr/>
                  <p:nvPr/>
                </p:nvSpPr>
                <p:spPr>
                  <a:xfrm>
                    <a:off x="9130402" y="5208517"/>
                    <a:ext cx="1011982" cy="1654171"/>
                  </a:xfrm>
                  <a:custGeom>
                    <a:avLst/>
                    <a:gdLst/>
                    <a:ahLst/>
                    <a:cxnLst>
                      <a:cxn ang="0">
                        <a:pos x="wd2" y="hd2"/>
                      </a:cxn>
                      <a:cxn ang="5400000">
                        <a:pos x="wd2" y="hd2"/>
                      </a:cxn>
                      <a:cxn ang="10800000">
                        <a:pos x="wd2" y="hd2"/>
                      </a:cxn>
                      <a:cxn ang="16200000">
                        <a:pos x="wd2" y="hd2"/>
                      </a:cxn>
                    </a:cxnLst>
                    <a:rect l="0" t="0" r="r" b="b"/>
                    <a:pathLst>
                      <a:path w="21600" h="21600" extrusionOk="0">
                        <a:moveTo>
                          <a:pt x="4598" y="21600"/>
                        </a:moveTo>
                        <a:cubicBezTo>
                          <a:pt x="4493" y="21600"/>
                          <a:pt x="4374" y="21600"/>
                          <a:pt x="4254" y="21600"/>
                        </a:cubicBezTo>
                        <a:cubicBezTo>
                          <a:pt x="4135" y="21527"/>
                          <a:pt x="4135" y="21527"/>
                          <a:pt x="4135" y="21454"/>
                        </a:cubicBezTo>
                        <a:cubicBezTo>
                          <a:pt x="4135" y="21454"/>
                          <a:pt x="4135" y="21381"/>
                          <a:pt x="5075" y="21308"/>
                        </a:cubicBezTo>
                        <a:cubicBezTo>
                          <a:pt x="5314" y="21235"/>
                          <a:pt x="5434" y="21235"/>
                          <a:pt x="5434" y="21235"/>
                        </a:cubicBezTo>
                        <a:cubicBezTo>
                          <a:pt x="5434" y="21161"/>
                          <a:pt x="5434" y="21161"/>
                          <a:pt x="5434" y="21088"/>
                        </a:cubicBezTo>
                        <a:cubicBezTo>
                          <a:pt x="5434" y="21015"/>
                          <a:pt x="5434" y="21015"/>
                          <a:pt x="5434" y="20942"/>
                        </a:cubicBezTo>
                        <a:cubicBezTo>
                          <a:pt x="5314" y="20805"/>
                          <a:pt x="5075" y="20732"/>
                          <a:pt x="4836" y="20659"/>
                        </a:cubicBezTo>
                        <a:cubicBezTo>
                          <a:pt x="4717" y="20586"/>
                          <a:pt x="4493" y="20513"/>
                          <a:pt x="4374" y="20440"/>
                        </a:cubicBezTo>
                        <a:cubicBezTo>
                          <a:pt x="4135" y="20293"/>
                          <a:pt x="4254" y="20147"/>
                          <a:pt x="4493" y="20083"/>
                        </a:cubicBezTo>
                        <a:cubicBezTo>
                          <a:pt x="4493" y="20010"/>
                          <a:pt x="4598" y="19937"/>
                          <a:pt x="4717" y="19864"/>
                        </a:cubicBezTo>
                        <a:cubicBezTo>
                          <a:pt x="4717" y="19791"/>
                          <a:pt x="4717" y="19718"/>
                          <a:pt x="4598" y="19718"/>
                        </a:cubicBezTo>
                        <a:cubicBezTo>
                          <a:pt x="4493" y="19572"/>
                          <a:pt x="4254" y="19572"/>
                          <a:pt x="4015" y="19572"/>
                        </a:cubicBezTo>
                        <a:cubicBezTo>
                          <a:pt x="4015" y="19572"/>
                          <a:pt x="3896" y="19572"/>
                          <a:pt x="3777" y="19572"/>
                        </a:cubicBezTo>
                        <a:cubicBezTo>
                          <a:pt x="3538" y="19645"/>
                          <a:pt x="3657" y="20147"/>
                          <a:pt x="3657" y="20440"/>
                        </a:cubicBezTo>
                        <a:cubicBezTo>
                          <a:pt x="3657" y="20586"/>
                          <a:pt x="3657" y="20659"/>
                          <a:pt x="3657" y="20732"/>
                        </a:cubicBezTo>
                        <a:cubicBezTo>
                          <a:pt x="3657" y="20805"/>
                          <a:pt x="3657" y="20805"/>
                          <a:pt x="3657" y="20878"/>
                        </a:cubicBezTo>
                        <a:cubicBezTo>
                          <a:pt x="3657" y="21015"/>
                          <a:pt x="3657" y="21088"/>
                          <a:pt x="3299" y="21088"/>
                        </a:cubicBezTo>
                        <a:cubicBezTo>
                          <a:pt x="3299" y="21088"/>
                          <a:pt x="3180" y="21088"/>
                          <a:pt x="2956" y="21088"/>
                        </a:cubicBezTo>
                        <a:cubicBezTo>
                          <a:pt x="2717" y="21015"/>
                          <a:pt x="2597" y="21015"/>
                          <a:pt x="2478" y="21015"/>
                        </a:cubicBezTo>
                        <a:cubicBezTo>
                          <a:pt x="2239" y="21015"/>
                          <a:pt x="2015" y="21088"/>
                          <a:pt x="1776" y="21161"/>
                        </a:cubicBezTo>
                        <a:cubicBezTo>
                          <a:pt x="1657" y="21161"/>
                          <a:pt x="1657" y="21161"/>
                          <a:pt x="1657" y="21161"/>
                        </a:cubicBezTo>
                        <a:cubicBezTo>
                          <a:pt x="1657" y="21088"/>
                          <a:pt x="1657" y="21088"/>
                          <a:pt x="1657" y="21088"/>
                        </a:cubicBezTo>
                        <a:cubicBezTo>
                          <a:pt x="478" y="15021"/>
                          <a:pt x="478" y="15021"/>
                          <a:pt x="478" y="15021"/>
                        </a:cubicBezTo>
                        <a:cubicBezTo>
                          <a:pt x="478" y="14875"/>
                          <a:pt x="717" y="1873"/>
                          <a:pt x="717" y="1736"/>
                        </a:cubicBezTo>
                        <a:lnTo>
                          <a:pt x="717" y="1663"/>
                        </a:lnTo>
                        <a:cubicBezTo>
                          <a:pt x="717" y="1517"/>
                          <a:pt x="821" y="1444"/>
                          <a:pt x="478" y="1297"/>
                        </a:cubicBezTo>
                        <a:cubicBezTo>
                          <a:pt x="358" y="1224"/>
                          <a:pt x="239" y="1160"/>
                          <a:pt x="119" y="1014"/>
                        </a:cubicBezTo>
                        <a:cubicBezTo>
                          <a:pt x="0" y="941"/>
                          <a:pt x="0" y="941"/>
                          <a:pt x="0" y="941"/>
                        </a:cubicBezTo>
                        <a:cubicBezTo>
                          <a:pt x="119" y="941"/>
                          <a:pt x="119" y="941"/>
                          <a:pt x="119" y="941"/>
                        </a:cubicBezTo>
                        <a:cubicBezTo>
                          <a:pt x="4254" y="722"/>
                          <a:pt x="9091" y="429"/>
                          <a:pt x="14748" y="0"/>
                        </a:cubicBezTo>
                        <a:cubicBezTo>
                          <a:pt x="20182" y="10325"/>
                          <a:pt x="20182" y="10325"/>
                          <a:pt x="20182" y="10325"/>
                        </a:cubicBezTo>
                        <a:cubicBezTo>
                          <a:pt x="20182" y="10325"/>
                          <a:pt x="20540" y="10398"/>
                          <a:pt x="20764" y="10544"/>
                        </a:cubicBezTo>
                        <a:cubicBezTo>
                          <a:pt x="20883" y="10617"/>
                          <a:pt x="20883" y="10690"/>
                          <a:pt x="20883" y="10763"/>
                        </a:cubicBezTo>
                        <a:cubicBezTo>
                          <a:pt x="20883" y="10837"/>
                          <a:pt x="20764" y="10983"/>
                          <a:pt x="20883" y="11047"/>
                        </a:cubicBezTo>
                        <a:cubicBezTo>
                          <a:pt x="20883" y="11193"/>
                          <a:pt x="21003" y="11266"/>
                          <a:pt x="21122" y="11266"/>
                        </a:cubicBezTo>
                        <a:cubicBezTo>
                          <a:pt x="21122" y="11339"/>
                          <a:pt x="21242" y="11339"/>
                          <a:pt x="21242" y="11485"/>
                        </a:cubicBezTo>
                        <a:cubicBezTo>
                          <a:pt x="21242" y="11705"/>
                          <a:pt x="21122" y="11842"/>
                          <a:pt x="20883" y="11915"/>
                        </a:cubicBezTo>
                        <a:cubicBezTo>
                          <a:pt x="20764" y="11988"/>
                          <a:pt x="20764" y="11988"/>
                          <a:pt x="20764" y="11988"/>
                        </a:cubicBezTo>
                        <a:cubicBezTo>
                          <a:pt x="20660" y="12061"/>
                          <a:pt x="20421" y="12061"/>
                          <a:pt x="20421" y="12134"/>
                        </a:cubicBezTo>
                        <a:cubicBezTo>
                          <a:pt x="20421" y="12207"/>
                          <a:pt x="20421" y="12207"/>
                          <a:pt x="20540" y="12280"/>
                        </a:cubicBezTo>
                        <a:cubicBezTo>
                          <a:pt x="20660" y="12426"/>
                          <a:pt x="20764" y="12856"/>
                          <a:pt x="20540" y="13002"/>
                        </a:cubicBezTo>
                        <a:cubicBezTo>
                          <a:pt x="20301" y="13075"/>
                          <a:pt x="20062" y="13651"/>
                          <a:pt x="20301" y="13797"/>
                        </a:cubicBezTo>
                        <a:lnTo>
                          <a:pt x="20421" y="13870"/>
                        </a:lnTo>
                        <a:cubicBezTo>
                          <a:pt x="20660" y="14016"/>
                          <a:pt x="21003" y="14299"/>
                          <a:pt x="21003" y="14519"/>
                        </a:cubicBezTo>
                        <a:cubicBezTo>
                          <a:pt x="21003" y="14665"/>
                          <a:pt x="21003" y="14875"/>
                          <a:pt x="21003" y="15168"/>
                        </a:cubicBezTo>
                        <a:cubicBezTo>
                          <a:pt x="20883" y="15460"/>
                          <a:pt x="20764" y="15743"/>
                          <a:pt x="20883" y="15889"/>
                        </a:cubicBezTo>
                        <a:cubicBezTo>
                          <a:pt x="20883" y="15962"/>
                          <a:pt x="21003" y="16109"/>
                          <a:pt x="21122" y="16255"/>
                        </a:cubicBezTo>
                        <a:cubicBezTo>
                          <a:pt x="21361" y="16538"/>
                          <a:pt x="21600" y="16904"/>
                          <a:pt x="21600" y="17050"/>
                        </a:cubicBezTo>
                        <a:cubicBezTo>
                          <a:pt x="15584" y="17479"/>
                          <a:pt x="6493" y="18274"/>
                          <a:pt x="6255" y="18420"/>
                        </a:cubicBezTo>
                        <a:cubicBezTo>
                          <a:pt x="6255" y="18493"/>
                          <a:pt x="6135" y="18493"/>
                          <a:pt x="6255" y="18566"/>
                        </a:cubicBezTo>
                        <a:cubicBezTo>
                          <a:pt x="6255" y="18704"/>
                          <a:pt x="6613" y="18850"/>
                          <a:pt x="6956" y="18996"/>
                        </a:cubicBezTo>
                        <a:cubicBezTo>
                          <a:pt x="7076" y="19069"/>
                          <a:pt x="7195" y="19142"/>
                          <a:pt x="7314" y="19215"/>
                        </a:cubicBezTo>
                        <a:cubicBezTo>
                          <a:pt x="7673" y="19361"/>
                          <a:pt x="7673" y="19498"/>
                          <a:pt x="7553" y="19718"/>
                        </a:cubicBezTo>
                        <a:lnTo>
                          <a:pt x="7434" y="19791"/>
                        </a:lnTo>
                        <a:cubicBezTo>
                          <a:pt x="7434" y="19937"/>
                          <a:pt x="7553" y="20083"/>
                          <a:pt x="7673" y="20147"/>
                        </a:cubicBezTo>
                        <a:cubicBezTo>
                          <a:pt x="7792" y="20293"/>
                          <a:pt x="7912" y="20366"/>
                          <a:pt x="7912" y="20440"/>
                        </a:cubicBezTo>
                        <a:cubicBezTo>
                          <a:pt x="7912" y="20513"/>
                          <a:pt x="7792" y="20732"/>
                          <a:pt x="7553" y="21015"/>
                        </a:cubicBezTo>
                        <a:cubicBezTo>
                          <a:pt x="7434" y="21015"/>
                          <a:pt x="7434" y="21015"/>
                          <a:pt x="7434" y="21015"/>
                        </a:cubicBezTo>
                        <a:cubicBezTo>
                          <a:pt x="7314" y="20942"/>
                          <a:pt x="7314" y="20942"/>
                          <a:pt x="7314" y="20942"/>
                        </a:cubicBezTo>
                        <a:cubicBezTo>
                          <a:pt x="7314" y="20942"/>
                          <a:pt x="7314" y="20942"/>
                          <a:pt x="7195" y="20878"/>
                        </a:cubicBezTo>
                        <a:lnTo>
                          <a:pt x="7076" y="20878"/>
                        </a:lnTo>
                        <a:cubicBezTo>
                          <a:pt x="6956" y="20878"/>
                          <a:pt x="6956" y="20942"/>
                          <a:pt x="6852" y="21015"/>
                        </a:cubicBezTo>
                        <a:cubicBezTo>
                          <a:pt x="6852" y="21088"/>
                          <a:pt x="6852" y="21161"/>
                          <a:pt x="6732" y="21235"/>
                        </a:cubicBezTo>
                        <a:cubicBezTo>
                          <a:pt x="6613" y="21454"/>
                          <a:pt x="6374" y="21454"/>
                          <a:pt x="6135" y="21454"/>
                        </a:cubicBezTo>
                        <a:cubicBezTo>
                          <a:pt x="6016" y="21454"/>
                          <a:pt x="6016" y="21454"/>
                          <a:pt x="6016" y="21454"/>
                        </a:cubicBezTo>
                        <a:cubicBezTo>
                          <a:pt x="5896" y="21454"/>
                          <a:pt x="5792" y="21454"/>
                          <a:pt x="5657" y="21454"/>
                        </a:cubicBezTo>
                        <a:cubicBezTo>
                          <a:pt x="5434" y="21527"/>
                          <a:pt x="5195" y="21527"/>
                          <a:pt x="5075" y="21527"/>
                        </a:cubicBezTo>
                        <a:cubicBezTo>
                          <a:pt x="4836" y="21600"/>
                          <a:pt x="4717" y="21600"/>
                          <a:pt x="4598" y="21600"/>
                        </a:cubicBezTo>
                        <a:close/>
                        <a:moveTo>
                          <a:pt x="4254" y="21454"/>
                        </a:moveTo>
                        <a:cubicBezTo>
                          <a:pt x="4254" y="21527"/>
                          <a:pt x="4254" y="21527"/>
                          <a:pt x="4254" y="21527"/>
                        </a:cubicBezTo>
                        <a:cubicBezTo>
                          <a:pt x="4374" y="21527"/>
                          <a:pt x="4493" y="21527"/>
                          <a:pt x="4598" y="21527"/>
                        </a:cubicBezTo>
                        <a:cubicBezTo>
                          <a:pt x="4717" y="21527"/>
                          <a:pt x="4836" y="21527"/>
                          <a:pt x="5075" y="21454"/>
                        </a:cubicBezTo>
                        <a:cubicBezTo>
                          <a:pt x="5195" y="21454"/>
                          <a:pt x="5434" y="21454"/>
                          <a:pt x="5657" y="21454"/>
                        </a:cubicBezTo>
                        <a:cubicBezTo>
                          <a:pt x="5792" y="21381"/>
                          <a:pt x="5896" y="21381"/>
                          <a:pt x="6016" y="21381"/>
                        </a:cubicBezTo>
                        <a:cubicBezTo>
                          <a:pt x="6135" y="21381"/>
                          <a:pt x="6135" y="21381"/>
                          <a:pt x="6135" y="21381"/>
                        </a:cubicBezTo>
                        <a:cubicBezTo>
                          <a:pt x="6374" y="21381"/>
                          <a:pt x="6493" y="21381"/>
                          <a:pt x="6613" y="21161"/>
                        </a:cubicBezTo>
                        <a:cubicBezTo>
                          <a:pt x="6732" y="21088"/>
                          <a:pt x="6732" y="21015"/>
                          <a:pt x="6852" y="21015"/>
                        </a:cubicBezTo>
                        <a:cubicBezTo>
                          <a:pt x="6852" y="20878"/>
                          <a:pt x="6956" y="20805"/>
                          <a:pt x="7076" y="20805"/>
                        </a:cubicBezTo>
                        <a:cubicBezTo>
                          <a:pt x="7076" y="20805"/>
                          <a:pt x="7195" y="20805"/>
                          <a:pt x="7314" y="20878"/>
                        </a:cubicBezTo>
                        <a:cubicBezTo>
                          <a:pt x="7314" y="20878"/>
                          <a:pt x="7434" y="20878"/>
                          <a:pt x="7434" y="20942"/>
                        </a:cubicBezTo>
                        <a:cubicBezTo>
                          <a:pt x="7553" y="20805"/>
                          <a:pt x="7792" y="20513"/>
                          <a:pt x="7792" y="20440"/>
                        </a:cubicBezTo>
                        <a:cubicBezTo>
                          <a:pt x="7792" y="20366"/>
                          <a:pt x="7673" y="20293"/>
                          <a:pt x="7553" y="20220"/>
                        </a:cubicBezTo>
                        <a:cubicBezTo>
                          <a:pt x="7434" y="20083"/>
                          <a:pt x="7314" y="19937"/>
                          <a:pt x="7314" y="19791"/>
                        </a:cubicBezTo>
                        <a:cubicBezTo>
                          <a:pt x="7434" y="19718"/>
                          <a:pt x="7434" y="19718"/>
                          <a:pt x="7434" y="19645"/>
                        </a:cubicBezTo>
                        <a:cubicBezTo>
                          <a:pt x="7553" y="19498"/>
                          <a:pt x="7553" y="19425"/>
                          <a:pt x="7195" y="19215"/>
                        </a:cubicBezTo>
                        <a:cubicBezTo>
                          <a:pt x="7195" y="19215"/>
                          <a:pt x="7076" y="19142"/>
                          <a:pt x="6852" y="19069"/>
                        </a:cubicBezTo>
                        <a:cubicBezTo>
                          <a:pt x="6493" y="18923"/>
                          <a:pt x="6135" y="18704"/>
                          <a:pt x="6135" y="18566"/>
                        </a:cubicBezTo>
                        <a:cubicBezTo>
                          <a:pt x="6135" y="18493"/>
                          <a:pt x="6135" y="18420"/>
                          <a:pt x="6135" y="18420"/>
                        </a:cubicBezTo>
                        <a:cubicBezTo>
                          <a:pt x="6493" y="18128"/>
                          <a:pt x="19704" y="17123"/>
                          <a:pt x="21481" y="16977"/>
                        </a:cubicBezTo>
                        <a:cubicBezTo>
                          <a:pt x="21481" y="16830"/>
                          <a:pt x="21242" y="16538"/>
                          <a:pt x="21122" y="16319"/>
                        </a:cubicBezTo>
                        <a:cubicBezTo>
                          <a:pt x="20883" y="16109"/>
                          <a:pt x="20764" y="15962"/>
                          <a:pt x="20764" y="15889"/>
                        </a:cubicBezTo>
                        <a:cubicBezTo>
                          <a:pt x="20764" y="15743"/>
                          <a:pt x="20764" y="15460"/>
                          <a:pt x="20883" y="15168"/>
                        </a:cubicBezTo>
                        <a:cubicBezTo>
                          <a:pt x="20883" y="14875"/>
                          <a:pt x="20883" y="14665"/>
                          <a:pt x="20883" y="14519"/>
                        </a:cubicBezTo>
                        <a:cubicBezTo>
                          <a:pt x="20883" y="14299"/>
                          <a:pt x="20660" y="14080"/>
                          <a:pt x="20301" y="13943"/>
                        </a:cubicBezTo>
                        <a:cubicBezTo>
                          <a:pt x="20301" y="13870"/>
                          <a:pt x="20182" y="13870"/>
                          <a:pt x="20182" y="13797"/>
                        </a:cubicBezTo>
                        <a:cubicBezTo>
                          <a:pt x="19943" y="13651"/>
                          <a:pt x="20182" y="13075"/>
                          <a:pt x="20421" y="12929"/>
                        </a:cubicBezTo>
                        <a:cubicBezTo>
                          <a:pt x="20540" y="12783"/>
                          <a:pt x="20540" y="12426"/>
                          <a:pt x="20421" y="12280"/>
                        </a:cubicBezTo>
                        <a:cubicBezTo>
                          <a:pt x="20301" y="12280"/>
                          <a:pt x="20301" y="12207"/>
                          <a:pt x="20301" y="12134"/>
                        </a:cubicBezTo>
                        <a:cubicBezTo>
                          <a:pt x="20421" y="12061"/>
                          <a:pt x="20540" y="11988"/>
                          <a:pt x="20764" y="11915"/>
                        </a:cubicBezTo>
                        <a:cubicBezTo>
                          <a:pt x="21003" y="11769"/>
                          <a:pt x="21122" y="11705"/>
                          <a:pt x="21122" y="11485"/>
                        </a:cubicBezTo>
                        <a:cubicBezTo>
                          <a:pt x="21122" y="11412"/>
                          <a:pt x="21122" y="11339"/>
                          <a:pt x="21003" y="11339"/>
                        </a:cubicBezTo>
                        <a:cubicBezTo>
                          <a:pt x="21003" y="11266"/>
                          <a:pt x="20883" y="11266"/>
                          <a:pt x="20764" y="11120"/>
                        </a:cubicBezTo>
                        <a:cubicBezTo>
                          <a:pt x="20660" y="10983"/>
                          <a:pt x="20764" y="10837"/>
                          <a:pt x="20764" y="10763"/>
                        </a:cubicBezTo>
                        <a:cubicBezTo>
                          <a:pt x="20764" y="10690"/>
                          <a:pt x="20764" y="10617"/>
                          <a:pt x="20660" y="10544"/>
                        </a:cubicBezTo>
                        <a:cubicBezTo>
                          <a:pt x="20421" y="10471"/>
                          <a:pt x="20062" y="10398"/>
                          <a:pt x="20062" y="10398"/>
                        </a:cubicBezTo>
                        <a:cubicBezTo>
                          <a:pt x="14748" y="73"/>
                          <a:pt x="14748" y="73"/>
                          <a:pt x="14748" y="73"/>
                        </a:cubicBezTo>
                        <a:cubicBezTo>
                          <a:pt x="9091" y="429"/>
                          <a:pt x="4374" y="795"/>
                          <a:pt x="239" y="1014"/>
                        </a:cubicBezTo>
                        <a:cubicBezTo>
                          <a:pt x="358" y="1078"/>
                          <a:pt x="358" y="1224"/>
                          <a:pt x="478" y="1224"/>
                        </a:cubicBezTo>
                        <a:cubicBezTo>
                          <a:pt x="940" y="1444"/>
                          <a:pt x="821" y="1590"/>
                          <a:pt x="821" y="1663"/>
                        </a:cubicBezTo>
                        <a:lnTo>
                          <a:pt x="821" y="1736"/>
                        </a:lnTo>
                        <a:cubicBezTo>
                          <a:pt x="821" y="1873"/>
                          <a:pt x="597" y="14875"/>
                          <a:pt x="597" y="15021"/>
                        </a:cubicBezTo>
                        <a:cubicBezTo>
                          <a:pt x="1776" y="21088"/>
                          <a:pt x="1776" y="21088"/>
                          <a:pt x="1776" y="21088"/>
                        </a:cubicBezTo>
                        <a:cubicBezTo>
                          <a:pt x="2015" y="21015"/>
                          <a:pt x="2239" y="20942"/>
                          <a:pt x="2478" y="20942"/>
                        </a:cubicBezTo>
                        <a:cubicBezTo>
                          <a:pt x="2597" y="20942"/>
                          <a:pt x="2717" y="20942"/>
                          <a:pt x="2956" y="21015"/>
                        </a:cubicBezTo>
                        <a:cubicBezTo>
                          <a:pt x="3180" y="21015"/>
                          <a:pt x="3299" y="21015"/>
                          <a:pt x="3299" y="21015"/>
                        </a:cubicBezTo>
                        <a:cubicBezTo>
                          <a:pt x="3538" y="21015"/>
                          <a:pt x="3538" y="21015"/>
                          <a:pt x="3538" y="20805"/>
                        </a:cubicBezTo>
                        <a:cubicBezTo>
                          <a:pt x="3538" y="20805"/>
                          <a:pt x="3538" y="20805"/>
                          <a:pt x="3538" y="20732"/>
                        </a:cubicBezTo>
                        <a:cubicBezTo>
                          <a:pt x="3538" y="20659"/>
                          <a:pt x="3538" y="20586"/>
                          <a:pt x="3538" y="20440"/>
                        </a:cubicBezTo>
                        <a:cubicBezTo>
                          <a:pt x="3538" y="19937"/>
                          <a:pt x="3538" y="19572"/>
                          <a:pt x="3777" y="19498"/>
                        </a:cubicBezTo>
                        <a:cubicBezTo>
                          <a:pt x="3896" y="19498"/>
                          <a:pt x="3896" y="19498"/>
                          <a:pt x="4015" y="19498"/>
                        </a:cubicBezTo>
                        <a:cubicBezTo>
                          <a:pt x="4254" y="19498"/>
                          <a:pt x="4598" y="19572"/>
                          <a:pt x="4717" y="19645"/>
                        </a:cubicBezTo>
                        <a:cubicBezTo>
                          <a:pt x="4836" y="19718"/>
                          <a:pt x="4836" y="19791"/>
                          <a:pt x="4717" y="19864"/>
                        </a:cubicBezTo>
                        <a:cubicBezTo>
                          <a:pt x="4717" y="20010"/>
                          <a:pt x="4598" y="20083"/>
                          <a:pt x="4493" y="20147"/>
                        </a:cubicBezTo>
                        <a:cubicBezTo>
                          <a:pt x="4374" y="20220"/>
                          <a:pt x="4374" y="20293"/>
                          <a:pt x="4493" y="20366"/>
                        </a:cubicBezTo>
                        <a:cubicBezTo>
                          <a:pt x="4598" y="20513"/>
                          <a:pt x="4717" y="20513"/>
                          <a:pt x="4956" y="20586"/>
                        </a:cubicBezTo>
                        <a:cubicBezTo>
                          <a:pt x="5195" y="20659"/>
                          <a:pt x="5434" y="20732"/>
                          <a:pt x="5434" y="20942"/>
                        </a:cubicBezTo>
                        <a:cubicBezTo>
                          <a:pt x="5553" y="20942"/>
                          <a:pt x="5553" y="21015"/>
                          <a:pt x="5553" y="21088"/>
                        </a:cubicBezTo>
                        <a:cubicBezTo>
                          <a:pt x="5553" y="21161"/>
                          <a:pt x="5553" y="21161"/>
                          <a:pt x="5553" y="21235"/>
                        </a:cubicBezTo>
                        <a:cubicBezTo>
                          <a:pt x="5553" y="21308"/>
                          <a:pt x="5314" y="21308"/>
                          <a:pt x="5075" y="21381"/>
                        </a:cubicBezTo>
                        <a:cubicBezTo>
                          <a:pt x="4493" y="21381"/>
                          <a:pt x="4254" y="21454"/>
                          <a:pt x="4254" y="21454"/>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65" name="Shape 3610">
                    <a:extLst>
                      <a:ext uri="{FF2B5EF4-FFF2-40B4-BE49-F238E27FC236}">
                        <a16:creationId xmlns:a16="http://schemas.microsoft.com/office/drawing/2014/main" id="{A1CB87EB-D773-4B19-B580-72149372832A}"/>
                      </a:ext>
                    </a:extLst>
                  </p:cNvPr>
                  <p:cNvSpPr/>
                  <p:nvPr/>
                </p:nvSpPr>
                <p:spPr>
                  <a:xfrm>
                    <a:off x="7586681" y="6017426"/>
                    <a:ext cx="1490343" cy="1317638"/>
                  </a:xfrm>
                  <a:custGeom>
                    <a:avLst/>
                    <a:gdLst/>
                    <a:ahLst/>
                    <a:cxnLst>
                      <a:cxn ang="0">
                        <a:pos x="wd2" y="hd2"/>
                      </a:cxn>
                      <a:cxn ang="5400000">
                        <a:pos x="wd2" y="hd2"/>
                      </a:cxn>
                      <a:cxn ang="10800000">
                        <a:pos x="wd2" y="hd2"/>
                      </a:cxn>
                      <a:cxn ang="16200000">
                        <a:pos x="wd2" y="hd2"/>
                      </a:cxn>
                    </a:cxnLst>
                    <a:rect l="0" t="0" r="r" b="b"/>
                    <a:pathLst>
                      <a:path w="21553" h="21600" extrusionOk="0">
                        <a:moveTo>
                          <a:pt x="20001" y="21600"/>
                        </a:moveTo>
                        <a:cubicBezTo>
                          <a:pt x="19920" y="21600"/>
                          <a:pt x="19920" y="21520"/>
                          <a:pt x="19920" y="21428"/>
                        </a:cubicBezTo>
                        <a:cubicBezTo>
                          <a:pt x="19920" y="21336"/>
                          <a:pt x="19920" y="21244"/>
                          <a:pt x="19920" y="21244"/>
                        </a:cubicBezTo>
                        <a:cubicBezTo>
                          <a:pt x="19839" y="21060"/>
                          <a:pt x="19920" y="20968"/>
                          <a:pt x="20082" y="20785"/>
                        </a:cubicBezTo>
                        <a:cubicBezTo>
                          <a:pt x="20244" y="20612"/>
                          <a:pt x="20163" y="20612"/>
                          <a:pt x="20082" y="20521"/>
                        </a:cubicBezTo>
                        <a:cubicBezTo>
                          <a:pt x="20082" y="20429"/>
                          <a:pt x="20082" y="20429"/>
                          <a:pt x="20082" y="20429"/>
                        </a:cubicBezTo>
                        <a:cubicBezTo>
                          <a:pt x="20082" y="20337"/>
                          <a:pt x="20001" y="20337"/>
                          <a:pt x="20001" y="20337"/>
                        </a:cubicBezTo>
                        <a:cubicBezTo>
                          <a:pt x="19920" y="20337"/>
                          <a:pt x="19839" y="20337"/>
                          <a:pt x="19677" y="20153"/>
                        </a:cubicBezTo>
                        <a:cubicBezTo>
                          <a:pt x="19596" y="19969"/>
                          <a:pt x="19596" y="19878"/>
                          <a:pt x="19596" y="19694"/>
                        </a:cubicBezTo>
                        <a:cubicBezTo>
                          <a:pt x="19596" y="19694"/>
                          <a:pt x="19596" y="19694"/>
                          <a:pt x="19596" y="19613"/>
                        </a:cubicBezTo>
                        <a:cubicBezTo>
                          <a:pt x="19515" y="19613"/>
                          <a:pt x="19434" y="19694"/>
                          <a:pt x="19434" y="19694"/>
                        </a:cubicBezTo>
                        <a:cubicBezTo>
                          <a:pt x="19282" y="19797"/>
                          <a:pt x="19120" y="19797"/>
                          <a:pt x="18958" y="19797"/>
                        </a:cubicBezTo>
                        <a:cubicBezTo>
                          <a:pt x="18715" y="19797"/>
                          <a:pt x="18715" y="19613"/>
                          <a:pt x="18715" y="19522"/>
                        </a:cubicBezTo>
                        <a:lnTo>
                          <a:pt x="18715" y="19430"/>
                        </a:lnTo>
                        <a:lnTo>
                          <a:pt x="18634" y="19338"/>
                        </a:lnTo>
                        <a:cubicBezTo>
                          <a:pt x="18563" y="19338"/>
                          <a:pt x="18563" y="19338"/>
                          <a:pt x="18482" y="19430"/>
                        </a:cubicBezTo>
                        <a:cubicBezTo>
                          <a:pt x="18402" y="19430"/>
                          <a:pt x="18240" y="19430"/>
                          <a:pt x="18159" y="19430"/>
                        </a:cubicBezTo>
                        <a:cubicBezTo>
                          <a:pt x="17997" y="19338"/>
                          <a:pt x="17997" y="19338"/>
                          <a:pt x="17997" y="19246"/>
                        </a:cubicBezTo>
                        <a:cubicBezTo>
                          <a:pt x="17997" y="19246"/>
                          <a:pt x="17997" y="19154"/>
                          <a:pt x="18159" y="19154"/>
                        </a:cubicBezTo>
                        <a:cubicBezTo>
                          <a:pt x="18240" y="19154"/>
                          <a:pt x="18240" y="19062"/>
                          <a:pt x="18240" y="19062"/>
                        </a:cubicBezTo>
                        <a:cubicBezTo>
                          <a:pt x="18240" y="19062"/>
                          <a:pt x="18159" y="18878"/>
                          <a:pt x="17997" y="18798"/>
                        </a:cubicBezTo>
                        <a:cubicBezTo>
                          <a:pt x="17916" y="18695"/>
                          <a:pt x="17754" y="18695"/>
                          <a:pt x="17602" y="18614"/>
                        </a:cubicBezTo>
                        <a:cubicBezTo>
                          <a:pt x="17440" y="18614"/>
                          <a:pt x="17278" y="18522"/>
                          <a:pt x="17116" y="18431"/>
                        </a:cubicBezTo>
                        <a:cubicBezTo>
                          <a:pt x="17035" y="18431"/>
                          <a:pt x="16954" y="18431"/>
                          <a:pt x="16873" y="18339"/>
                        </a:cubicBezTo>
                        <a:cubicBezTo>
                          <a:pt x="16721" y="18339"/>
                          <a:pt x="16640" y="18247"/>
                          <a:pt x="16478" y="18247"/>
                        </a:cubicBezTo>
                        <a:cubicBezTo>
                          <a:pt x="16397" y="18247"/>
                          <a:pt x="16559" y="18522"/>
                          <a:pt x="16802" y="18695"/>
                        </a:cubicBezTo>
                        <a:cubicBezTo>
                          <a:pt x="16873" y="18798"/>
                          <a:pt x="16954" y="18798"/>
                          <a:pt x="17035" y="18798"/>
                        </a:cubicBezTo>
                        <a:cubicBezTo>
                          <a:pt x="17116" y="18878"/>
                          <a:pt x="17197" y="18878"/>
                          <a:pt x="17278" y="19154"/>
                        </a:cubicBezTo>
                        <a:cubicBezTo>
                          <a:pt x="17359" y="19430"/>
                          <a:pt x="17359" y="19430"/>
                          <a:pt x="17278" y="19613"/>
                        </a:cubicBezTo>
                        <a:cubicBezTo>
                          <a:pt x="17278" y="19613"/>
                          <a:pt x="17197" y="19613"/>
                          <a:pt x="17197" y="19694"/>
                        </a:cubicBezTo>
                        <a:cubicBezTo>
                          <a:pt x="17197" y="19797"/>
                          <a:pt x="17116" y="19969"/>
                          <a:pt x="17116" y="20153"/>
                        </a:cubicBezTo>
                        <a:cubicBezTo>
                          <a:pt x="17116" y="20245"/>
                          <a:pt x="17116" y="20429"/>
                          <a:pt x="17035" y="20612"/>
                        </a:cubicBezTo>
                        <a:cubicBezTo>
                          <a:pt x="17035" y="20785"/>
                          <a:pt x="16954" y="20877"/>
                          <a:pt x="16802" y="20877"/>
                        </a:cubicBezTo>
                        <a:cubicBezTo>
                          <a:pt x="16721" y="20877"/>
                          <a:pt x="16640" y="20785"/>
                          <a:pt x="16478" y="20785"/>
                        </a:cubicBezTo>
                        <a:cubicBezTo>
                          <a:pt x="16478" y="20785"/>
                          <a:pt x="16397" y="20785"/>
                          <a:pt x="16316" y="20693"/>
                        </a:cubicBezTo>
                        <a:cubicBezTo>
                          <a:pt x="16316" y="20693"/>
                          <a:pt x="16235" y="20693"/>
                          <a:pt x="16235" y="20612"/>
                        </a:cubicBezTo>
                        <a:cubicBezTo>
                          <a:pt x="16154" y="20521"/>
                          <a:pt x="16235" y="20429"/>
                          <a:pt x="16235" y="20337"/>
                        </a:cubicBezTo>
                        <a:cubicBezTo>
                          <a:pt x="16235" y="20245"/>
                          <a:pt x="16235" y="20153"/>
                          <a:pt x="16316" y="20153"/>
                        </a:cubicBezTo>
                        <a:cubicBezTo>
                          <a:pt x="16316" y="19969"/>
                          <a:pt x="16235" y="19969"/>
                          <a:pt x="16235" y="19969"/>
                        </a:cubicBezTo>
                        <a:cubicBezTo>
                          <a:pt x="16235" y="19969"/>
                          <a:pt x="16154" y="19969"/>
                          <a:pt x="16073" y="20061"/>
                        </a:cubicBezTo>
                        <a:lnTo>
                          <a:pt x="16003" y="20061"/>
                        </a:lnTo>
                        <a:cubicBezTo>
                          <a:pt x="15922" y="20061"/>
                          <a:pt x="15841" y="19969"/>
                          <a:pt x="15760" y="19878"/>
                        </a:cubicBezTo>
                        <a:cubicBezTo>
                          <a:pt x="15760" y="19878"/>
                          <a:pt x="15598" y="19797"/>
                          <a:pt x="15355" y="19797"/>
                        </a:cubicBezTo>
                        <a:cubicBezTo>
                          <a:pt x="15122" y="19797"/>
                          <a:pt x="14960" y="19797"/>
                          <a:pt x="14879" y="19878"/>
                        </a:cubicBezTo>
                        <a:cubicBezTo>
                          <a:pt x="14798" y="19969"/>
                          <a:pt x="14798" y="20061"/>
                          <a:pt x="14798" y="20245"/>
                        </a:cubicBezTo>
                        <a:cubicBezTo>
                          <a:pt x="14879" y="20337"/>
                          <a:pt x="14879" y="20521"/>
                          <a:pt x="14798" y="20693"/>
                        </a:cubicBezTo>
                        <a:cubicBezTo>
                          <a:pt x="14798" y="20785"/>
                          <a:pt x="14555" y="20877"/>
                          <a:pt x="14312" y="20877"/>
                        </a:cubicBezTo>
                        <a:cubicBezTo>
                          <a:pt x="14079" y="20877"/>
                          <a:pt x="13756" y="20785"/>
                          <a:pt x="13513" y="20785"/>
                        </a:cubicBezTo>
                        <a:cubicBezTo>
                          <a:pt x="13280" y="20693"/>
                          <a:pt x="13199" y="20612"/>
                          <a:pt x="13199" y="20612"/>
                        </a:cubicBezTo>
                        <a:cubicBezTo>
                          <a:pt x="13118" y="20521"/>
                          <a:pt x="13118" y="20429"/>
                          <a:pt x="12956" y="20429"/>
                        </a:cubicBezTo>
                        <a:cubicBezTo>
                          <a:pt x="12875" y="20337"/>
                          <a:pt x="12713" y="20337"/>
                          <a:pt x="12632" y="20337"/>
                        </a:cubicBezTo>
                        <a:cubicBezTo>
                          <a:pt x="12561" y="20429"/>
                          <a:pt x="12399" y="20429"/>
                          <a:pt x="12318" y="20337"/>
                        </a:cubicBezTo>
                        <a:cubicBezTo>
                          <a:pt x="11994" y="20337"/>
                          <a:pt x="11994" y="20153"/>
                          <a:pt x="11913" y="19969"/>
                        </a:cubicBezTo>
                        <a:cubicBezTo>
                          <a:pt x="11913" y="19969"/>
                          <a:pt x="11843" y="19969"/>
                          <a:pt x="11843" y="19878"/>
                        </a:cubicBezTo>
                        <a:cubicBezTo>
                          <a:pt x="11843" y="19797"/>
                          <a:pt x="11843" y="19694"/>
                          <a:pt x="11843" y="19694"/>
                        </a:cubicBezTo>
                        <a:cubicBezTo>
                          <a:pt x="11913" y="19613"/>
                          <a:pt x="12075" y="19613"/>
                          <a:pt x="12237" y="19613"/>
                        </a:cubicBezTo>
                        <a:cubicBezTo>
                          <a:pt x="12318" y="19613"/>
                          <a:pt x="12399" y="19522"/>
                          <a:pt x="12399" y="19522"/>
                        </a:cubicBezTo>
                        <a:cubicBezTo>
                          <a:pt x="12399" y="19430"/>
                          <a:pt x="12399" y="19338"/>
                          <a:pt x="12318" y="19338"/>
                        </a:cubicBezTo>
                        <a:cubicBezTo>
                          <a:pt x="12156" y="19154"/>
                          <a:pt x="12075" y="19062"/>
                          <a:pt x="11913" y="19062"/>
                        </a:cubicBezTo>
                        <a:cubicBezTo>
                          <a:pt x="11751" y="18970"/>
                          <a:pt x="11276" y="18798"/>
                          <a:pt x="11033" y="18798"/>
                        </a:cubicBezTo>
                        <a:cubicBezTo>
                          <a:pt x="10800" y="18798"/>
                          <a:pt x="10719" y="18614"/>
                          <a:pt x="10638" y="18247"/>
                        </a:cubicBezTo>
                        <a:cubicBezTo>
                          <a:pt x="10557" y="18063"/>
                          <a:pt x="10557" y="17971"/>
                          <a:pt x="10314" y="17788"/>
                        </a:cubicBezTo>
                        <a:cubicBezTo>
                          <a:pt x="10233" y="17788"/>
                          <a:pt x="10233" y="17707"/>
                          <a:pt x="10152" y="17707"/>
                        </a:cubicBezTo>
                        <a:cubicBezTo>
                          <a:pt x="10071" y="17615"/>
                          <a:pt x="10000" y="17523"/>
                          <a:pt x="9919" y="17523"/>
                        </a:cubicBezTo>
                        <a:cubicBezTo>
                          <a:pt x="9919" y="17523"/>
                          <a:pt x="9919" y="17615"/>
                          <a:pt x="9919" y="17707"/>
                        </a:cubicBezTo>
                        <a:cubicBezTo>
                          <a:pt x="9919" y="17707"/>
                          <a:pt x="9838" y="17879"/>
                          <a:pt x="9757" y="17879"/>
                        </a:cubicBezTo>
                        <a:cubicBezTo>
                          <a:pt x="9676" y="17971"/>
                          <a:pt x="9596" y="17971"/>
                          <a:pt x="9596" y="17971"/>
                        </a:cubicBezTo>
                        <a:cubicBezTo>
                          <a:pt x="9434" y="17971"/>
                          <a:pt x="9434" y="17707"/>
                          <a:pt x="9434" y="17432"/>
                        </a:cubicBezTo>
                        <a:cubicBezTo>
                          <a:pt x="9434" y="17340"/>
                          <a:pt x="9353" y="17340"/>
                          <a:pt x="9353" y="17340"/>
                        </a:cubicBezTo>
                        <a:cubicBezTo>
                          <a:pt x="9191" y="17340"/>
                          <a:pt x="9039" y="17432"/>
                          <a:pt x="8958" y="17523"/>
                        </a:cubicBezTo>
                        <a:cubicBezTo>
                          <a:pt x="8877" y="17615"/>
                          <a:pt x="8796" y="17615"/>
                          <a:pt x="8796" y="17615"/>
                        </a:cubicBezTo>
                        <a:cubicBezTo>
                          <a:pt x="8715" y="17615"/>
                          <a:pt x="8634" y="17615"/>
                          <a:pt x="8401" y="17707"/>
                        </a:cubicBezTo>
                        <a:cubicBezTo>
                          <a:pt x="8401" y="17707"/>
                          <a:pt x="8401" y="17788"/>
                          <a:pt x="8310" y="17788"/>
                        </a:cubicBezTo>
                        <a:cubicBezTo>
                          <a:pt x="8401" y="17788"/>
                          <a:pt x="8553" y="17971"/>
                          <a:pt x="8634" y="18339"/>
                        </a:cubicBezTo>
                        <a:cubicBezTo>
                          <a:pt x="8634" y="18431"/>
                          <a:pt x="8553" y="18522"/>
                          <a:pt x="8553" y="18614"/>
                        </a:cubicBezTo>
                        <a:cubicBezTo>
                          <a:pt x="8310" y="18878"/>
                          <a:pt x="7753" y="18970"/>
                          <a:pt x="7359" y="18970"/>
                        </a:cubicBezTo>
                        <a:cubicBezTo>
                          <a:pt x="6792" y="18970"/>
                          <a:pt x="6154" y="18878"/>
                          <a:pt x="5992" y="18695"/>
                        </a:cubicBezTo>
                        <a:cubicBezTo>
                          <a:pt x="5678" y="18522"/>
                          <a:pt x="3836" y="17879"/>
                          <a:pt x="3593" y="17879"/>
                        </a:cubicBezTo>
                        <a:cubicBezTo>
                          <a:pt x="3512" y="17879"/>
                          <a:pt x="3431" y="17879"/>
                          <a:pt x="3431" y="17788"/>
                        </a:cubicBezTo>
                        <a:cubicBezTo>
                          <a:pt x="3431" y="17707"/>
                          <a:pt x="3431" y="17615"/>
                          <a:pt x="3431" y="17523"/>
                        </a:cubicBezTo>
                        <a:cubicBezTo>
                          <a:pt x="3350" y="17432"/>
                          <a:pt x="3350" y="17340"/>
                          <a:pt x="3350" y="17340"/>
                        </a:cubicBezTo>
                        <a:cubicBezTo>
                          <a:pt x="3350" y="17248"/>
                          <a:pt x="3431" y="17248"/>
                          <a:pt x="3593" y="17156"/>
                        </a:cubicBezTo>
                        <a:cubicBezTo>
                          <a:pt x="3593" y="17156"/>
                          <a:pt x="3593" y="17156"/>
                          <a:pt x="3674" y="17156"/>
                        </a:cubicBezTo>
                        <a:lnTo>
                          <a:pt x="3755" y="17156"/>
                        </a:lnTo>
                        <a:cubicBezTo>
                          <a:pt x="3755" y="17064"/>
                          <a:pt x="3755" y="16972"/>
                          <a:pt x="3755" y="16972"/>
                        </a:cubicBezTo>
                        <a:cubicBezTo>
                          <a:pt x="3755" y="16972"/>
                          <a:pt x="3674" y="16972"/>
                          <a:pt x="3674" y="16892"/>
                        </a:cubicBezTo>
                        <a:cubicBezTo>
                          <a:pt x="3674" y="16789"/>
                          <a:pt x="3593" y="16708"/>
                          <a:pt x="3512" y="16524"/>
                        </a:cubicBezTo>
                        <a:cubicBezTo>
                          <a:pt x="3431" y="16433"/>
                          <a:pt x="3431" y="16433"/>
                          <a:pt x="3431" y="16433"/>
                        </a:cubicBezTo>
                        <a:cubicBezTo>
                          <a:pt x="3431" y="16433"/>
                          <a:pt x="3431" y="16524"/>
                          <a:pt x="3350" y="16616"/>
                        </a:cubicBezTo>
                        <a:lnTo>
                          <a:pt x="3350" y="16708"/>
                        </a:lnTo>
                        <a:cubicBezTo>
                          <a:pt x="3279" y="16789"/>
                          <a:pt x="3350" y="16892"/>
                          <a:pt x="3350" y="16892"/>
                        </a:cubicBezTo>
                        <a:cubicBezTo>
                          <a:pt x="3350" y="16972"/>
                          <a:pt x="3350" y="17064"/>
                          <a:pt x="3350" y="17156"/>
                        </a:cubicBezTo>
                        <a:cubicBezTo>
                          <a:pt x="3350" y="17248"/>
                          <a:pt x="3279" y="17340"/>
                          <a:pt x="3199" y="17340"/>
                        </a:cubicBezTo>
                        <a:cubicBezTo>
                          <a:pt x="3279" y="17432"/>
                          <a:pt x="3350" y="17707"/>
                          <a:pt x="3279" y="17879"/>
                        </a:cubicBezTo>
                        <a:cubicBezTo>
                          <a:pt x="3279" y="18063"/>
                          <a:pt x="2956" y="18063"/>
                          <a:pt x="2561" y="18063"/>
                        </a:cubicBezTo>
                        <a:cubicBezTo>
                          <a:pt x="2470" y="18063"/>
                          <a:pt x="2318" y="18063"/>
                          <a:pt x="2156" y="18063"/>
                        </a:cubicBezTo>
                        <a:cubicBezTo>
                          <a:pt x="1832" y="18063"/>
                          <a:pt x="1670" y="18155"/>
                          <a:pt x="1518" y="18247"/>
                        </a:cubicBezTo>
                        <a:cubicBezTo>
                          <a:pt x="1437" y="18339"/>
                          <a:pt x="1356" y="18339"/>
                          <a:pt x="1275" y="18339"/>
                        </a:cubicBezTo>
                        <a:cubicBezTo>
                          <a:pt x="1275" y="18431"/>
                          <a:pt x="1275" y="18431"/>
                          <a:pt x="1275" y="18431"/>
                        </a:cubicBezTo>
                        <a:cubicBezTo>
                          <a:pt x="1275" y="18339"/>
                          <a:pt x="1275" y="18339"/>
                          <a:pt x="1275" y="18339"/>
                        </a:cubicBezTo>
                        <a:cubicBezTo>
                          <a:pt x="1275" y="18339"/>
                          <a:pt x="1194" y="18247"/>
                          <a:pt x="1113" y="18155"/>
                        </a:cubicBezTo>
                        <a:cubicBezTo>
                          <a:pt x="951" y="18063"/>
                          <a:pt x="870" y="17971"/>
                          <a:pt x="951" y="17707"/>
                        </a:cubicBezTo>
                        <a:cubicBezTo>
                          <a:pt x="1032" y="17523"/>
                          <a:pt x="1113" y="17432"/>
                          <a:pt x="1356" y="17156"/>
                        </a:cubicBezTo>
                        <a:cubicBezTo>
                          <a:pt x="1437" y="17064"/>
                          <a:pt x="1518" y="16892"/>
                          <a:pt x="1518" y="16789"/>
                        </a:cubicBezTo>
                        <a:cubicBezTo>
                          <a:pt x="1518" y="16708"/>
                          <a:pt x="1518" y="16524"/>
                          <a:pt x="1599" y="16433"/>
                        </a:cubicBezTo>
                        <a:cubicBezTo>
                          <a:pt x="1670" y="16433"/>
                          <a:pt x="1670" y="16341"/>
                          <a:pt x="1751" y="16341"/>
                        </a:cubicBezTo>
                        <a:cubicBezTo>
                          <a:pt x="1832" y="16341"/>
                          <a:pt x="1832" y="16249"/>
                          <a:pt x="1832" y="16157"/>
                        </a:cubicBezTo>
                        <a:lnTo>
                          <a:pt x="1832" y="16065"/>
                        </a:lnTo>
                        <a:cubicBezTo>
                          <a:pt x="1832" y="15893"/>
                          <a:pt x="1832" y="15709"/>
                          <a:pt x="1751" y="15525"/>
                        </a:cubicBezTo>
                        <a:cubicBezTo>
                          <a:pt x="1751" y="15433"/>
                          <a:pt x="1670" y="15433"/>
                          <a:pt x="1670" y="15342"/>
                        </a:cubicBezTo>
                        <a:cubicBezTo>
                          <a:pt x="1599" y="15158"/>
                          <a:pt x="1518" y="15066"/>
                          <a:pt x="1518" y="14894"/>
                        </a:cubicBezTo>
                        <a:lnTo>
                          <a:pt x="1518" y="14802"/>
                        </a:lnTo>
                        <a:cubicBezTo>
                          <a:pt x="1599" y="14618"/>
                          <a:pt x="1670" y="14343"/>
                          <a:pt x="1751" y="14343"/>
                        </a:cubicBezTo>
                        <a:cubicBezTo>
                          <a:pt x="1832" y="14343"/>
                          <a:pt x="1832" y="14343"/>
                          <a:pt x="1832" y="14343"/>
                        </a:cubicBezTo>
                        <a:cubicBezTo>
                          <a:pt x="1832" y="14251"/>
                          <a:pt x="1832" y="14159"/>
                          <a:pt x="1751" y="13987"/>
                        </a:cubicBezTo>
                        <a:cubicBezTo>
                          <a:pt x="1751" y="13895"/>
                          <a:pt x="1670" y="13895"/>
                          <a:pt x="1599" y="13895"/>
                        </a:cubicBezTo>
                        <a:lnTo>
                          <a:pt x="1518" y="13803"/>
                        </a:lnTo>
                        <a:cubicBezTo>
                          <a:pt x="1518" y="13711"/>
                          <a:pt x="1518" y="13619"/>
                          <a:pt x="1599" y="13527"/>
                        </a:cubicBezTo>
                        <a:cubicBezTo>
                          <a:pt x="1670" y="13435"/>
                          <a:pt x="1751" y="13344"/>
                          <a:pt x="1832" y="13344"/>
                        </a:cubicBezTo>
                        <a:cubicBezTo>
                          <a:pt x="1913" y="13252"/>
                          <a:pt x="1994" y="13160"/>
                          <a:pt x="2075" y="12896"/>
                        </a:cubicBezTo>
                        <a:cubicBezTo>
                          <a:pt x="2318" y="12436"/>
                          <a:pt x="2318" y="12069"/>
                          <a:pt x="2318" y="11897"/>
                        </a:cubicBezTo>
                        <a:cubicBezTo>
                          <a:pt x="2318" y="11897"/>
                          <a:pt x="2318" y="11897"/>
                          <a:pt x="2237" y="11805"/>
                        </a:cubicBezTo>
                        <a:cubicBezTo>
                          <a:pt x="2237" y="11621"/>
                          <a:pt x="2237" y="11437"/>
                          <a:pt x="2318" y="11162"/>
                        </a:cubicBezTo>
                        <a:cubicBezTo>
                          <a:pt x="2318" y="10898"/>
                          <a:pt x="2318" y="10438"/>
                          <a:pt x="2156" y="10163"/>
                        </a:cubicBezTo>
                        <a:cubicBezTo>
                          <a:pt x="2075" y="9990"/>
                          <a:pt x="1994" y="9990"/>
                          <a:pt x="1913" y="9899"/>
                        </a:cubicBezTo>
                        <a:cubicBezTo>
                          <a:pt x="1832" y="9899"/>
                          <a:pt x="1670" y="9807"/>
                          <a:pt x="1670" y="9531"/>
                        </a:cubicBezTo>
                        <a:cubicBezTo>
                          <a:pt x="1751" y="8991"/>
                          <a:pt x="1518" y="8716"/>
                          <a:pt x="1356" y="8624"/>
                        </a:cubicBezTo>
                        <a:cubicBezTo>
                          <a:pt x="1356" y="8532"/>
                          <a:pt x="1275" y="8532"/>
                          <a:pt x="1275" y="8532"/>
                        </a:cubicBezTo>
                        <a:cubicBezTo>
                          <a:pt x="1113" y="8440"/>
                          <a:pt x="1032" y="8348"/>
                          <a:pt x="1113" y="8084"/>
                        </a:cubicBezTo>
                        <a:cubicBezTo>
                          <a:pt x="1113" y="7992"/>
                          <a:pt x="1113" y="7992"/>
                          <a:pt x="1113" y="7900"/>
                        </a:cubicBezTo>
                        <a:cubicBezTo>
                          <a:pt x="1194" y="7717"/>
                          <a:pt x="1194" y="7625"/>
                          <a:pt x="1113" y="7349"/>
                        </a:cubicBezTo>
                        <a:cubicBezTo>
                          <a:pt x="1032" y="7177"/>
                          <a:pt x="870" y="6993"/>
                          <a:pt x="790" y="6810"/>
                        </a:cubicBezTo>
                        <a:cubicBezTo>
                          <a:pt x="719" y="6718"/>
                          <a:pt x="638" y="6626"/>
                          <a:pt x="557" y="6534"/>
                        </a:cubicBezTo>
                        <a:cubicBezTo>
                          <a:pt x="395" y="6258"/>
                          <a:pt x="71" y="6086"/>
                          <a:pt x="71" y="6086"/>
                        </a:cubicBezTo>
                        <a:cubicBezTo>
                          <a:pt x="0" y="367"/>
                          <a:pt x="0" y="367"/>
                          <a:pt x="0" y="367"/>
                        </a:cubicBezTo>
                        <a:cubicBezTo>
                          <a:pt x="11519" y="0"/>
                          <a:pt x="11519" y="0"/>
                          <a:pt x="11519" y="0"/>
                        </a:cubicBezTo>
                        <a:cubicBezTo>
                          <a:pt x="11600" y="276"/>
                          <a:pt x="11681" y="367"/>
                          <a:pt x="11751" y="459"/>
                        </a:cubicBezTo>
                        <a:cubicBezTo>
                          <a:pt x="11751" y="551"/>
                          <a:pt x="11843" y="551"/>
                          <a:pt x="11843" y="632"/>
                        </a:cubicBezTo>
                        <a:cubicBezTo>
                          <a:pt x="11843" y="723"/>
                          <a:pt x="11751" y="907"/>
                          <a:pt x="11681" y="1091"/>
                        </a:cubicBezTo>
                        <a:cubicBezTo>
                          <a:pt x="11600" y="1183"/>
                          <a:pt x="11600" y="1367"/>
                          <a:pt x="11600" y="1458"/>
                        </a:cubicBezTo>
                        <a:cubicBezTo>
                          <a:pt x="11681" y="1539"/>
                          <a:pt x="11681" y="1631"/>
                          <a:pt x="11681" y="1814"/>
                        </a:cubicBezTo>
                        <a:cubicBezTo>
                          <a:pt x="11681" y="2182"/>
                          <a:pt x="11751" y="2366"/>
                          <a:pt x="11994" y="2366"/>
                        </a:cubicBezTo>
                        <a:cubicBezTo>
                          <a:pt x="11994" y="2366"/>
                          <a:pt x="12156" y="2538"/>
                          <a:pt x="12075" y="2813"/>
                        </a:cubicBezTo>
                        <a:cubicBezTo>
                          <a:pt x="12075" y="2905"/>
                          <a:pt x="12075" y="2997"/>
                          <a:pt x="12075" y="2997"/>
                        </a:cubicBezTo>
                        <a:cubicBezTo>
                          <a:pt x="11994" y="3089"/>
                          <a:pt x="11994" y="3089"/>
                          <a:pt x="11994" y="3089"/>
                        </a:cubicBezTo>
                        <a:cubicBezTo>
                          <a:pt x="11994" y="3181"/>
                          <a:pt x="12156" y="3273"/>
                          <a:pt x="12237" y="3273"/>
                        </a:cubicBezTo>
                        <a:cubicBezTo>
                          <a:pt x="12318" y="3353"/>
                          <a:pt x="12632" y="3537"/>
                          <a:pt x="12632" y="3721"/>
                        </a:cubicBezTo>
                        <a:cubicBezTo>
                          <a:pt x="12632" y="3721"/>
                          <a:pt x="12632" y="3812"/>
                          <a:pt x="12561" y="3812"/>
                        </a:cubicBezTo>
                        <a:cubicBezTo>
                          <a:pt x="12480" y="3812"/>
                          <a:pt x="12399" y="3812"/>
                          <a:pt x="12318" y="3904"/>
                        </a:cubicBezTo>
                        <a:cubicBezTo>
                          <a:pt x="12075" y="3904"/>
                          <a:pt x="11600" y="4088"/>
                          <a:pt x="11519" y="4180"/>
                        </a:cubicBezTo>
                        <a:cubicBezTo>
                          <a:pt x="11519" y="4180"/>
                          <a:pt x="11600" y="4272"/>
                          <a:pt x="11681" y="4272"/>
                        </a:cubicBezTo>
                        <a:cubicBezTo>
                          <a:pt x="11751" y="4364"/>
                          <a:pt x="11913" y="4444"/>
                          <a:pt x="11994" y="4444"/>
                        </a:cubicBezTo>
                        <a:cubicBezTo>
                          <a:pt x="12156" y="4536"/>
                          <a:pt x="12237" y="4536"/>
                          <a:pt x="12237" y="4811"/>
                        </a:cubicBezTo>
                        <a:cubicBezTo>
                          <a:pt x="12156" y="5087"/>
                          <a:pt x="11843" y="5811"/>
                          <a:pt x="11681" y="5902"/>
                        </a:cubicBezTo>
                        <a:cubicBezTo>
                          <a:pt x="11600" y="5994"/>
                          <a:pt x="11600" y="5994"/>
                          <a:pt x="11519" y="5994"/>
                        </a:cubicBezTo>
                        <a:cubicBezTo>
                          <a:pt x="11438" y="5994"/>
                          <a:pt x="11357" y="6086"/>
                          <a:pt x="11357" y="6258"/>
                        </a:cubicBezTo>
                        <a:cubicBezTo>
                          <a:pt x="11438" y="6718"/>
                          <a:pt x="11357" y="6810"/>
                          <a:pt x="11276" y="6810"/>
                        </a:cubicBezTo>
                        <a:lnTo>
                          <a:pt x="11195" y="6810"/>
                        </a:lnTo>
                        <a:cubicBezTo>
                          <a:pt x="11114" y="6810"/>
                          <a:pt x="11033" y="6810"/>
                          <a:pt x="10962" y="6901"/>
                        </a:cubicBezTo>
                        <a:cubicBezTo>
                          <a:pt x="10962" y="6901"/>
                          <a:pt x="10962" y="6901"/>
                          <a:pt x="10962" y="6993"/>
                        </a:cubicBezTo>
                        <a:cubicBezTo>
                          <a:pt x="10962" y="7085"/>
                          <a:pt x="11033" y="7177"/>
                          <a:pt x="11033" y="7177"/>
                        </a:cubicBezTo>
                        <a:cubicBezTo>
                          <a:pt x="11033" y="7349"/>
                          <a:pt x="11114" y="7441"/>
                          <a:pt x="10962" y="7533"/>
                        </a:cubicBezTo>
                        <a:lnTo>
                          <a:pt x="10881" y="7533"/>
                        </a:lnTo>
                        <a:cubicBezTo>
                          <a:pt x="10719" y="7533"/>
                          <a:pt x="10557" y="7625"/>
                          <a:pt x="10557" y="7717"/>
                        </a:cubicBezTo>
                        <a:cubicBezTo>
                          <a:pt x="10557" y="7809"/>
                          <a:pt x="10557" y="7900"/>
                          <a:pt x="10557" y="7992"/>
                        </a:cubicBezTo>
                        <a:cubicBezTo>
                          <a:pt x="10557" y="8268"/>
                          <a:pt x="10638" y="8440"/>
                          <a:pt x="10476" y="8532"/>
                        </a:cubicBezTo>
                        <a:cubicBezTo>
                          <a:pt x="10476" y="8532"/>
                          <a:pt x="10395" y="8532"/>
                          <a:pt x="10395" y="8624"/>
                        </a:cubicBezTo>
                        <a:cubicBezTo>
                          <a:pt x="10314" y="8624"/>
                          <a:pt x="10314" y="8716"/>
                          <a:pt x="10395" y="8808"/>
                        </a:cubicBezTo>
                        <a:cubicBezTo>
                          <a:pt x="10476" y="8991"/>
                          <a:pt x="10476" y="9347"/>
                          <a:pt x="10395" y="9531"/>
                        </a:cubicBezTo>
                        <a:cubicBezTo>
                          <a:pt x="10395" y="9623"/>
                          <a:pt x="10314" y="9623"/>
                          <a:pt x="10314" y="9715"/>
                        </a:cubicBezTo>
                        <a:cubicBezTo>
                          <a:pt x="10233" y="9715"/>
                          <a:pt x="10071" y="9807"/>
                          <a:pt x="10071" y="9899"/>
                        </a:cubicBezTo>
                        <a:cubicBezTo>
                          <a:pt x="10000" y="9990"/>
                          <a:pt x="10071" y="9990"/>
                          <a:pt x="10071" y="10082"/>
                        </a:cubicBezTo>
                        <a:cubicBezTo>
                          <a:pt x="10233" y="10346"/>
                          <a:pt x="10395" y="10622"/>
                          <a:pt x="10233" y="10714"/>
                        </a:cubicBezTo>
                        <a:cubicBezTo>
                          <a:pt x="10233" y="10806"/>
                          <a:pt x="10152" y="10806"/>
                          <a:pt x="10152" y="10898"/>
                        </a:cubicBezTo>
                        <a:cubicBezTo>
                          <a:pt x="10152" y="10898"/>
                          <a:pt x="10233" y="10898"/>
                          <a:pt x="10314" y="10898"/>
                        </a:cubicBezTo>
                        <a:cubicBezTo>
                          <a:pt x="10314" y="10898"/>
                          <a:pt x="10314" y="10898"/>
                          <a:pt x="10395" y="10898"/>
                        </a:cubicBezTo>
                        <a:cubicBezTo>
                          <a:pt x="11114" y="10898"/>
                          <a:pt x="17683" y="10438"/>
                          <a:pt x="17683" y="10438"/>
                        </a:cubicBezTo>
                        <a:cubicBezTo>
                          <a:pt x="17754" y="10438"/>
                          <a:pt x="17754" y="10438"/>
                          <a:pt x="17754" y="10438"/>
                        </a:cubicBezTo>
                        <a:cubicBezTo>
                          <a:pt x="17754" y="10438"/>
                          <a:pt x="17997" y="10530"/>
                          <a:pt x="17997" y="10714"/>
                        </a:cubicBezTo>
                        <a:lnTo>
                          <a:pt x="17997" y="10806"/>
                        </a:lnTo>
                        <a:cubicBezTo>
                          <a:pt x="17916" y="10898"/>
                          <a:pt x="17916" y="10898"/>
                          <a:pt x="17916" y="10898"/>
                        </a:cubicBezTo>
                        <a:cubicBezTo>
                          <a:pt x="17754" y="11081"/>
                          <a:pt x="17197" y="11621"/>
                          <a:pt x="17602" y="12253"/>
                        </a:cubicBezTo>
                        <a:cubicBezTo>
                          <a:pt x="17835" y="12528"/>
                          <a:pt x="17916" y="12712"/>
                          <a:pt x="18078" y="12804"/>
                        </a:cubicBezTo>
                        <a:cubicBezTo>
                          <a:pt x="18240" y="12896"/>
                          <a:pt x="18321" y="13068"/>
                          <a:pt x="18402" y="13252"/>
                        </a:cubicBezTo>
                        <a:cubicBezTo>
                          <a:pt x="18482" y="13619"/>
                          <a:pt x="18877" y="14251"/>
                          <a:pt x="19039" y="14526"/>
                        </a:cubicBezTo>
                        <a:cubicBezTo>
                          <a:pt x="19120" y="14710"/>
                          <a:pt x="19201" y="14802"/>
                          <a:pt x="19201" y="14802"/>
                        </a:cubicBezTo>
                        <a:cubicBezTo>
                          <a:pt x="19120" y="14894"/>
                          <a:pt x="19039" y="14894"/>
                          <a:pt x="19039" y="14894"/>
                        </a:cubicBezTo>
                        <a:cubicBezTo>
                          <a:pt x="18958" y="14894"/>
                          <a:pt x="18958" y="14894"/>
                          <a:pt x="18877" y="14894"/>
                        </a:cubicBezTo>
                        <a:cubicBezTo>
                          <a:pt x="18796" y="14894"/>
                          <a:pt x="18715" y="14894"/>
                          <a:pt x="18634" y="14894"/>
                        </a:cubicBezTo>
                        <a:cubicBezTo>
                          <a:pt x="18482" y="14894"/>
                          <a:pt x="18402" y="14894"/>
                          <a:pt x="18240" y="14802"/>
                        </a:cubicBezTo>
                        <a:cubicBezTo>
                          <a:pt x="18078" y="14802"/>
                          <a:pt x="18078" y="14802"/>
                          <a:pt x="18078" y="14802"/>
                        </a:cubicBezTo>
                        <a:cubicBezTo>
                          <a:pt x="17916" y="14802"/>
                          <a:pt x="17835" y="14710"/>
                          <a:pt x="17754" y="14618"/>
                        </a:cubicBezTo>
                        <a:cubicBezTo>
                          <a:pt x="17683" y="14618"/>
                          <a:pt x="17521" y="14526"/>
                          <a:pt x="17278" y="14434"/>
                        </a:cubicBezTo>
                        <a:cubicBezTo>
                          <a:pt x="16954" y="14251"/>
                          <a:pt x="16954" y="14251"/>
                          <a:pt x="16873" y="14159"/>
                        </a:cubicBezTo>
                        <a:cubicBezTo>
                          <a:pt x="16802" y="14159"/>
                          <a:pt x="16721" y="14067"/>
                          <a:pt x="16478" y="13987"/>
                        </a:cubicBezTo>
                        <a:cubicBezTo>
                          <a:pt x="16316" y="13895"/>
                          <a:pt x="16235" y="13803"/>
                          <a:pt x="16154" y="13803"/>
                        </a:cubicBezTo>
                        <a:cubicBezTo>
                          <a:pt x="16154" y="13895"/>
                          <a:pt x="16154" y="13987"/>
                          <a:pt x="16073" y="14067"/>
                        </a:cubicBezTo>
                        <a:cubicBezTo>
                          <a:pt x="15922" y="14343"/>
                          <a:pt x="15517" y="14802"/>
                          <a:pt x="15598" y="15250"/>
                        </a:cubicBezTo>
                        <a:cubicBezTo>
                          <a:pt x="15598" y="15525"/>
                          <a:pt x="15679" y="15525"/>
                          <a:pt x="15760" y="15525"/>
                        </a:cubicBezTo>
                        <a:cubicBezTo>
                          <a:pt x="15760" y="15525"/>
                          <a:pt x="15841" y="15525"/>
                          <a:pt x="15922" y="15433"/>
                        </a:cubicBezTo>
                        <a:cubicBezTo>
                          <a:pt x="16003" y="15433"/>
                          <a:pt x="16073" y="15433"/>
                          <a:pt x="16154" y="15433"/>
                        </a:cubicBezTo>
                        <a:cubicBezTo>
                          <a:pt x="16235" y="15433"/>
                          <a:pt x="16316" y="15433"/>
                          <a:pt x="16316" y="15433"/>
                        </a:cubicBezTo>
                        <a:cubicBezTo>
                          <a:pt x="16397" y="15433"/>
                          <a:pt x="16397" y="15433"/>
                          <a:pt x="16478" y="15433"/>
                        </a:cubicBezTo>
                        <a:cubicBezTo>
                          <a:pt x="16478" y="15433"/>
                          <a:pt x="16559" y="15433"/>
                          <a:pt x="16640" y="15433"/>
                        </a:cubicBezTo>
                        <a:cubicBezTo>
                          <a:pt x="16802" y="15433"/>
                          <a:pt x="16873" y="15525"/>
                          <a:pt x="16954" y="15709"/>
                        </a:cubicBezTo>
                        <a:cubicBezTo>
                          <a:pt x="17035" y="15789"/>
                          <a:pt x="17116" y="15973"/>
                          <a:pt x="17359" y="16065"/>
                        </a:cubicBezTo>
                        <a:cubicBezTo>
                          <a:pt x="17440" y="16157"/>
                          <a:pt x="17440" y="16065"/>
                          <a:pt x="17440" y="16065"/>
                        </a:cubicBezTo>
                        <a:cubicBezTo>
                          <a:pt x="17440" y="16065"/>
                          <a:pt x="17359" y="15893"/>
                          <a:pt x="17197" y="15709"/>
                        </a:cubicBezTo>
                        <a:cubicBezTo>
                          <a:pt x="17116" y="15617"/>
                          <a:pt x="17116" y="15525"/>
                          <a:pt x="17116" y="15433"/>
                        </a:cubicBezTo>
                        <a:cubicBezTo>
                          <a:pt x="17116" y="15250"/>
                          <a:pt x="17440" y="14974"/>
                          <a:pt x="17440" y="14894"/>
                        </a:cubicBezTo>
                        <a:cubicBezTo>
                          <a:pt x="17521" y="14894"/>
                          <a:pt x="17602" y="14894"/>
                          <a:pt x="17683" y="14894"/>
                        </a:cubicBezTo>
                        <a:cubicBezTo>
                          <a:pt x="17835" y="14894"/>
                          <a:pt x="17997" y="14894"/>
                          <a:pt x="18078" y="14894"/>
                        </a:cubicBezTo>
                        <a:cubicBezTo>
                          <a:pt x="18159" y="14974"/>
                          <a:pt x="18240" y="14974"/>
                          <a:pt x="18240" y="14974"/>
                        </a:cubicBezTo>
                        <a:cubicBezTo>
                          <a:pt x="18321" y="14974"/>
                          <a:pt x="18482" y="15066"/>
                          <a:pt x="18482" y="15158"/>
                        </a:cubicBezTo>
                        <a:cubicBezTo>
                          <a:pt x="18563" y="15250"/>
                          <a:pt x="18563" y="15250"/>
                          <a:pt x="18482" y="15342"/>
                        </a:cubicBezTo>
                        <a:cubicBezTo>
                          <a:pt x="18482" y="15433"/>
                          <a:pt x="18402" y="15433"/>
                          <a:pt x="18321" y="15525"/>
                        </a:cubicBezTo>
                        <a:cubicBezTo>
                          <a:pt x="18240" y="15617"/>
                          <a:pt x="18159" y="15617"/>
                          <a:pt x="18078" y="15789"/>
                        </a:cubicBezTo>
                        <a:lnTo>
                          <a:pt x="18159" y="15789"/>
                        </a:lnTo>
                        <a:cubicBezTo>
                          <a:pt x="18240" y="15893"/>
                          <a:pt x="18402" y="15893"/>
                          <a:pt x="18402" y="16065"/>
                        </a:cubicBezTo>
                        <a:cubicBezTo>
                          <a:pt x="18402" y="16249"/>
                          <a:pt x="18402" y="16249"/>
                          <a:pt x="18482" y="16249"/>
                        </a:cubicBezTo>
                        <a:cubicBezTo>
                          <a:pt x="18482" y="16249"/>
                          <a:pt x="18482" y="16249"/>
                          <a:pt x="18563" y="16249"/>
                        </a:cubicBezTo>
                        <a:cubicBezTo>
                          <a:pt x="18563" y="16249"/>
                          <a:pt x="18634" y="16249"/>
                          <a:pt x="18715" y="16249"/>
                        </a:cubicBezTo>
                        <a:lnTo>
                          <a:pt x="18796" y="16249"/>
                        </a:lnTo>
                        <a:cubicBezTo>
                          <a:pt x="18796" y="16249"/>
                          <a:pt x="18796" y="16157"/>
                          <a:pt x="18796" y="16065"/>
                        </a:cubicBezTo>
                        <a:cubicBezTo>
                          <a:pt x="18796" y="15973"/>
                          <a:pt x="18958" y="15525"/>
                          <a:pt x="18958" y="15433"/>
                        </a:cubicBezTo>
                        <a:cubicBezTo>
                          <a:pt x="18958" y="15433"/>
                          <a:pt x="19120" y="15158"/>
                          <a:pt x="19282" y="15158"/>
                        </a:cubicBezTo>
                        <a:cubicBezTo>
                          <a:pt x="19363" y="15158"/>
                          <a:pt x="19363" y="15158"/>
                          <a:pt x="19363" y="15158"/>
                        </a:cubicBezTo>
                        <a:cubicBezTo>
                          <a:pt x="19596" y="15250"/>
                          <a:pt x="19515" y="15433"/>
                          <a:pt x="19515" y="15709"/>
                        </a:cubicBezTo>
                        <a:cubicBezTo>
                          <a:pt x="19515" y="15709"/>
                          <a:pt x="19515" y="15789"/>
                          <a:pt x="19515" y="15893"/>
                        </a:cubicBezTo>
                        <a:cubicBezTo>
                          <a:pt x="19515" y="15973"/>
                          <a:pt x="19596" y="15973"/>
                          <a:pt x="19677" y="15973"/>
                        </a:cubicBezTo>
                        <a:cubicBezTo>
                          <a:pt x="19677" y="16065"/>
                          <a:pt x="19839" y="16065"/>
                          <a:pt x="19839" y="16249"/>
                        </a:cubicBezTo>
                        <a:cubicBezTo>
                          <a:pt x="19920" y="16616"/>
                          <a:pt x="19920" y="16708"/>
                          <a:pt x="19839" y="16892"/>
                        </a:cubicBezTo>
                        <a:cubicBezTo>
                          <a:pt x="19839" y="16972"/>
                          <a:pt x="19758" y="16972"/>
                          <a:pt x="19758" y="16972"/>
                        </a:cubicBezTo>
                        <a:cubicBezTo>
                          <a:pt x="19677" y="16972"/>
                          <a:pt x="19596" y="16972"/>
                          <a:pt x="19515" y="16972"/>
                        </a:cubicBezTo>
                        <a:cubicBezTo>
                          <a:pt x="19515" y="16892"/>
                          <a:pt x="19434" y="16892"/>
                          <a:pt x="19363" y="16892"/>
                        </a:cubicBezTo>
                        <a:cubicBezTo>
                          <a:pt x="19120" y="16892"/>
                          <a:pt x="18958" y="17064"/>
                          <a:pt x="18877" y="17248"/>
                        </a:cubicBezTo>
                        <a:cubicBezTo>
                          <a:pt x="18877" y="17340"/>
                          <a:pt x="19039" y="17340"/>
                          <a:pt x="19120" y="17340"/>
                        </a:cubicBezTo>
                        <a:cubicBezTo>
                          <a:pt x="19201" y="17340"/>
                          <a:pt x="19363" y="17432"/>
                          <a:pt x="19434" y="17432"/>
                        </a:cubicBezTo>
                        <a:lnTo>
                          <a:pt x="19515" y="17523"/>
                        </a:lnTo>
                        <a:cubicBezTo>
                          <a:pt x="19434" y="17615"/>
                          <a:pt x="19282" y="17615"/>
                          <a:pt x="19201" y="17615"/>
                        </a:cubicBezTo>
                        <a:cubicBezTo>
                          <a:pt x="19201" y="17615"/>
                          <a:pt x="19120" y="17615"/>
                          <a:pt x="19039" y="17615"/>
                        </a:cubicBezTo>
                        <a:cubicBezTo>
                          <a:pt x="18796" y="17615"/>
                          <a:pt x="18634" y="17788"/>
                          <a:pt x="18563" y="17879"/>
                        </a:cubicBezTo>
                        <a:cubicBezTo>
                          <a:pt x="18563" y="17971"/>
                          <a:pt x="18634" y="17971"/>
                          <a:pt x="18715" y="18063"/>
                        </a:cubicBezTo>
                        <a:cubicBezTo>
                          <a:pt x="18877" y="18155"/>
                          <a:pt x="18958" y="18247"/>
                          <a:pt x="19120" y="18431"/>
                        </a:cubicBezTo>
                        <a:cubicBezTo>
                          <a:pt x="19282" y="18614"/>
                          <a:pt x="19434" y="18614"/>
                          <a:pt x="19596" y="18695"/>
                        </a:cubicBezTo>
                        <a:cubicBezTo>
                          <a:pt x="19677" y="18695"/>
                          <a:pt x="19758" y="18695"/>
                          <a:pt x="19920" y="18798"/>
                        </a:cubicBezTo>
                        <a:cubicBezTo>
                          <a:pt x="20163" y="18970"/>
                          <a:pt x="20315" y="18970"/>
                          <a:pt x="20476" y="18970"/>
                        </a:cubicBezTo>
                        <a:cubicBezTo>
                          <a:pt x="20557" y="18970"/>
                          <a:pt x="20638" y="18970"/>
                          <a:pt x="20719" y="18970"/>
                        </a:cubicBezTo>
                        <a:cubicBezTo>
                          <a:pt x="20962" y="19062"/>
                          <a:pt x="21033" y="19154"/>
                          <a:pt x="21124" y="19246"/>
                        </a:cubicBezTo>
                        <a:cubicBezTo>
                          <a:pt x="21124" y="19246"/>
                          <a:pt x="21195" y="19338"/>
                          <a:pt x="21276" y="19430"/>
                        </a:cubicBezTo>
                        <a:cubicBezTo>
                          <a:pt x="21438" y="19430"/>
                          <a:pt x="21519" y="19613"/>
                          <a:pt x="21519" y="19694"/>
                        </a:cubicBezTo>
                        <a:cubicBezTo>
                          <a:pt x="21600" y="19797"/>
                          <a:pt x="21519" y="19969"/>
                          <a:pt x="21438" y="20061"/>
                        </a:cubicBezTo>
                        <a:cubicBezTo>
                          <a:pt x="21357" y="20245"/>
                          <a:pt x="21357" y="20245"/>
                          <a:pt x="21276" y="20245"/>
                        </a:cubicBezTo>
                        <a:cubicBezTo>
                          <a:pt x="21276" y="20245"/>
                          <a:pt x="21276" y="20337"/>
                          <a:pt x="21195" y="20429"/>
                        </a:cubicBezTo>
                        <a:cubicBezTo>
                          <a:pt x="21195" y="20521"/>
                          <a:pt x="21195" y="20612"/>
                          <a:pt x="21124" y="20693"/>
                        </a:cubicBezTo>
                        <a:cubicBezTo>
                          <a:pt x="21124" y="20785"/>
                          <a:pt x="21124" y="20877"/>
                          <a:pt x="21033" y="20968"/>
                        </a:cubicBezTo>
                        <a:cubicBezTo>
                          <a:pt x="20962" y="20968"/>
                          <a:pt x="20962" y="20968"/>
                          <a:pt x="20962" y="20968"/>
                        </a:cubicBezTo>
                        <a:cubicBezTo>
                          <a:pt x="20881" y="20968"/>
                          <a:pt x="20800" y="20877"/>
                          <a:pt x="20719" y="20693"/>
                        </a:cubicBezTo>
                        <a:cubicBezTo>
                          <a:pt x="20638" y="20612"/>
                          <a:pt x="20638" y="20612"/>
                          <a:pt x="20638" y="20521"/>
                        </a:cubicBezTo>
                        <a:cubicBezTo>
                          <a:pt x="20638" y="20521"/>
                          <a:pt x="20638" y="20612"/>
                          <a:pt x="20557" y="20612"/>
                        </a:cubicBezTo>
                        <a:cubicBezTo>
                          <a:pt x="20557" y="20693"/>
                          <a:pt x="20476" y="20785"/>
                          <a:pt x="20476" y="20877"/>
                        </a:cubicBezTo>
                        <a:cubicBezTo>
                          <a:pt x="20396" y="21060"/>
                          <a:pt x="20315" y="21244"/>
                          <a:pt x="20163" y="21428"/>
                        </a:cubicBezTo>
                        <a:cubicBezTo>
                          <a:pt x="20082" y="21600"/>
                          <a:pt x="20082" y="21600"/>
                          <a:pt x="20001" y="21600"/>
                        </a:cubicBezTo>
                        <a:close/>
                        <a:moveTo>
                          <a:pt x="19596" y="19613"/>
                        </a:moveTo>
                        <a:cubicBezTo>
                          <a:pt x="19677" y="19613"/>
                          <a:pt x="19677" y="19613"/>
                          <a:pt x="19677" y="19613"/>
                        </a:cubicBezTo>
                        <a:cubicBezTo>
                          <a:pt x="19677" y="19694"/>
                          <a:pt x="19677" y="19694"/>
                          <a:pt x="19677" y="19797"/>
                        </a:cubicBezTo>
                        <a:cubicBezTo>
                          <a:pt x="19677" y="19878"/>
                          <a:pt x="19677" y="19969"/>
                          <a:pt x="19758" y="20153"/>
                        </a:cubicBezTo>
                        <a:cubicBezTo>
                          <a:pt x="19839" y="20245"/>
                          <a:pt x="19920" y="20245"/>
                          <a:pt x="20001" y="20245"/>
                        </a:cubicBezTo>
                        <a:cubicBezTo>
                          <a:pt x="20001" y="20245"/>
                          <a:pt x="20082" y="20245"/>
                          <a:pt x="20163" y="20337"/>
                        </a:cubicBezTo>
                        <a:lnTo>
                          <a:pt x="20163" y="20429"/>
                        </a:lnTo>
                        <a:cubicBezTo>
                          <a:pt x="20244" y="20521"/>
                          <a:pt x="20315" y="20612"/>
                          <a:pt x="20163" y="20785"/>
                        </a:cubicBezTo>
                        <a:cubicBezTo>
                          <a:pt x="20163" y="20877"/>
                          <a:pt x="20163" y="20877"/>
                          <a:pt x="20082" y="20877"/>
                        </a:cubicBezTo>
                        <a:cubicBezTo>
                          <a:pt x="20001" y="21060"/>
                          <a:pt x="19920" y="21060"/>
                          <a:pt x="20001" y="21244"/>
                        </a:cubicBezTo>
                        <a:cubicBezTo>
                          <a:pt x="20001" y="21244"/>
                          <a:pt x="20001" y="21336"/>
                          <a:pt x="20001" y="21428"/>
                        </a:cubicBezTo>
                        <a:lnTo>
                          <a:pt x="20001" y="21520"/>
                        </a:lnTo>
                        <a:lnTo>
                          <a:pt x="20082" y="21428"/>
                        </a:lnTo>
                        <a:cubicBezTo>
                          <a:pt x="20244" y="21244"/>
                          <a:pt x="20315" y="21060"/>
                          <a:pt x="20396" y="20877"/>
                        </a:cubicBezTo>
                        <a:cubicBezTo>
                          <a:pt x="20396" y="20785"/>
                          <a:pt x="20476" y="20693"/>
                          <a:pt x="20476" y="20612"/>
                        </a:cubicBezTo>
                        <a:cubicBezTo>
                          <a:pt x="20557" y="20521"/>
                          <a:pt x="20638" y="20429"/>
                          <a:pt x="20638" y="20429"/>
                        </a:cubicBezTo>
                        <a:cubicBezTo>
                          <a:pt x="20719" y="20429"/>
                          <a:pt x="20719" y="20521"/>
                          <a:pt x="20800" y="20612"/>
                        </a:cubicBezTo>
                        <a:cubicBezTo>
                          <a:pt x="20800" y="20877"/>
                          <a:pt x="20881" y="20968"/>
                          <a:pt x="20962" y="20968"/>
                        </a:cubicBezTo>
                        <a:lnTo>
                          <a:pt x="20962" y="20877"/>
                        </a:lnTo>
                        <a:cubicBezTo>
                          <a:pt x="21033" y="20785"/>
                          <a:pt x="21033" y="20785"/>
                          <a:pt x="21124" y="20612"/>
                        </a:cubicBezTo>
                        <a:cubicBezTo>
                          <a:pt x="21124" y="20612"/>
                          <a:pt x="21124" y="20521"/>
                          <a:pt x="21124" y="20429"/>
                        </a:cubicBezTo>
                        <a:cubicBezTo>
                          <a:pt x="21195" y="20245"/>
                          <a:pt x="21195" y="20245"/>
                          <a:pt x="21276" y="20153"/>
                        </a:cubicBezTo>
                        <a:cubicBezTo>
                          <a:pt x="21276" y="20153"/>
                          <a:pt x="21357" y="20153"/>
                          <a:pt x="21357" y="20061"/>
                        </a:cubicBezTo>
                        <a:cubicBezTo>
                          <a:pt x="21438" y="19969"/>
                          <a:pt x="21519" y="19797"/>
                          <a:pt x="21438" y="19694"/>
                        </a:cubicBezTo>
                        <a:cubicBezTo>
                          <a:pt x="21438" y="19613"/>
                          <a:pt x="21357" y="19522"/>
                          <a:pt x="21276" y="19430"/>
                        </a:cubicBezTo>
                        <a:cubicBezTo>
                          <a:pt x="21124" y="19430"/>
                          <a:pt x="21124" y="19338"/>
                          <a:pt x="21033" y="19246"/>
                        </a:cubicBezTo>
                        <a:cubicBezTo>
                          <a:pt x="20962" y="19154"/>
                          <a:pt x="20962" y="19154"/>
                          <a:pt x="20719" y="19062"/>
                        </a:cubicBezTo>
                        <a:cubicBezTo>
                          <a:pt x="20638" y="19062"/>
                          <a:pt x="20557" y="19062"/>
                          <a:pt x="20476" y="19062"/>
                        </a:cubicBezTo>
                        <a:cubicBezTo>
                          <a:pt x="20315" y="19062"/>
                          <a:pt x="20163" y="18970"/>
                          <a:pt x="19920" y="18878"/>
                        </a:cubicBezTo>
                        <a:cubicBezTo>
                          <a:pt x="19758" y="18798"/>
                          <a:pt x="19677" y="18798"/>
                          <a:pt x="19596" y="18798"/>
                        </a:cubicBezTo>
                        <a:cubicBezTo>
                          <a:pt x="19363" y="18695"/>
                          <a:pt x="19282" y="18695"/>
                          <a:pt x="19039" y="18431"/>
                        </a:cubicBezTo>
                        <a:cubicBezTo>
                          <a:pt x="18958" y="18339"/>
                          <a:pt x="18796" y="18247"/>
                          <a:pt x="18715" y="18155"/>
                        </a:cubicBezTo>
                        <a:cubicBezTo>
                          <a:pt x="18563" y="18063"/>
                          <a:pt x="18482" y="18063"/>
                          <a:pt x="18563" y="17879"/>
                        </a:cubicBezTo>
                        <a:cubicBezTo>
                          <a:pt x="18563" y="17707"/>
                          <a:pt x="18796" y="17523"/>
                          <a:pt x="19039" y="17523"/>
                        </a:cubicBezTo>
                        <a:cubicBezTo>
                          <a:pt x="19039" y="17523"/>
                          <a:pt x="19039" y="17523"/>
                          <a:pt x="19120" y="17523"/>
                        </a:cubicBezTo>
                        <a:lnTo>
                          <a:pt x="19201" y="17523"/>
                        </a:lnTo>
                        <a:cubicBezTo>
                          <a:pt x="19363" y="17523"/>
                          <a:pt x="19363" y="17523"/>
                          <a:pt x="19434" y="17523"/>
                        </a:cubicBezTo>
                        <a:lnTo>
                          <a:pt x="19363" y="17523"/>
                        </a:lnTo>
                        <a:cubicBezTo>
                          <a:pt x="19282" y="17523"/>
                          <a:pt x="19201" y="17432"/>
                          <a:pt x="19120" y="17432"/>
                        </a:cubicBezTo>
                        <a:cubicBezTo>
                          <a:pt x="18958" y="17432"/>
                          <a:pt x="18877" y="17432"/>
                          <a:pt x="18796" y="17340"/>
                        </a:cubicBezTo>
                        <a:cubicBezTo>
                          <a:pt x="18796" y="17340"/>
                          <a:pt x="18796" y="17248"/>
                          <a:pt x="18877" y="17248"/>
                        </a:cubicBezTo>
                        <a:cubicBezTo>
                          <a:pt x="18958" y="16972"/>
                          <a:pt x="19120" y="16789"/>
                          <a:pt x="19363" y="16789"/>
                        </a:cubicBezTo>
                        <a:cubicBezTo>
                          <a:pt x="19434" y="16789"/>
                          <a:pt x="19515" y="16789"/>
                          <a:pt x="19596" y="16892"/>
                        </a:cubicBezTo>
                        <a:cubicBezTo>
                          <a:pt x="19677" y="16892"/>
                          <a:pt x="19677" y="16892"/>
                          <a:pt x="19758" y="16892"/>
                        </a:cubicBezTo>
                        <a:cubicBezTo>
                          <a:pt x="19839" y="16708"/>
                          <a:pt x="19839" y="16616"/>
                          <a:pt x="19758" y="16341"/>
                        </a:cubicBezTo>
                        <a:cubicBezTo>
                          <a:pt x="19758" y="16157"/>
                          <a:pt x="19677" y="16157"/>
                          <a:pt x="19596" y="16065"/>
                        </a:cubicBezTo>
                        <a:cubicBezTo>
                          <a:pt x="19515" y="16065"/>
                          <a:pt x="19434" y="16065"/>
                          <a:pt x="19434" y="15893"/>
                        </a:cubicBezTo>
                        <a:cubicBezTo>
                          <a:pt x="19434" y="15789"/>
                          <a:pt x="19434" y="15709"/>
                          <a:pt x="19434" y="15617"/>
                        </a:cubicBezTo>
                        <a:cubicBezTo>
                          <a:pt x="19434" y="15433"/>
                          <a:pt x="19434" y="15250"/>
                          <a:pt x="19363" y="15250"/>
                        </a:cubicBezTo>
                        <a:cubicBezTo>
                          <a:pt x="19363" y="15250"/>
                          <a:pt x="19363" y="15250"/>
                          <a:pt x="19282" y="15250"/>
                        </a:cubicBezTo>
                        <a:cubicBezTo>
                          <a:pt x="19201" y="15250"/>
                          <a:pt x="19039" y="15433"/>
                          <a:pt x="19039" y="15433"/>
                        </a:cubicBezTo>
                        <a:cubicBezTo>
                          <a:pt x="18958" y="15617"/>
                          <a:pt x="18877" y="15973"/>
                          <a:pt x="18877" y="16065"/>
                        </a:cubicBezTo>
                        <a:cubicBezTo>
                          <a:pt x="18877" y="16157"/>
                          <a:pt x="18877" y="16249"/>
                          <a:pt x="18796" y="16341"/>
                        </a:cubicBezTo>
                        <a:lnTo>
                          <a:pt x="18715" y="16341"/>
                        </a:lnTo>
                        <a:cubicBezTo>
                          <a:pt x="18634" y="16341"/>
                          <a:pt x="18563" y="16341"/>
                          <a:pt x="18563" y="16341"/>
                        </a:cubicBezTo>
                        <a:cubicBezTo>
                          <a:pt x="18482" y="16341"/>
                          <a:pt x="18482" y="16341"/>
                          <a:pt x="18482" y="16341"/>
                        </a:cubicBezTo>
                        <a:cubicBezTo>
                          <a:pt x="18402" y="16341"/>
                          <a:pt x="18321" y="16249"/>
                          <a:pt x="18321" y="16065"/>
                        </a:cubicBezTo>
                        <a:cubicBezTo>
                          <a:pt x="18321" y="15973"/>
                          <a:pt x="18240" y="15893"/>
                          <a:pt x="18159" y="15893"/>
                        </a:cubicBezTo>
                        <a:cubicBezTo>
                          <a:pt x="18078" y="15893"/>
                          <a:pt x="17997" y="15893"/>
                          <a:pt x="17997" y="15893"/>
                        </a:cubicBezTo>
                        <a:cubicBezTo>
                          <a:pt x="17997" y="15789"/>
                          <a:pt x="17997" y="15789"/>
                          <a:pt x="17997" y="15709"/>
                        </a:cubicBezTo>
                        <a:cubicBezTo>
                          <a:pt x="18078" y="15617"/>
                          <a:pt x="18159" y="15525"/>
                          <a:pt x="18321" y="15433"/>
                        </a:cubicBezTo>
                        <a:cubicBezTo>
                          <a:pt x="18321" y="15342"/>
                          <a:pt x="18402" y="15342"/>
                          <a:pt x="18402" y="15250"/>
                        </a:cubicBezTo>
                        <a:cubicBezTo>
                          <a:pt x="18482" y="15250"/>
                          <a:pt x="18482" y="15250"/>
                          <a:pt x="18482" y="15158"/>
                        </a:cubicBezTo>
                        <a:cubicBezTo>
                          <a:pt x="18402" y="15158"/>
                          <a:pt x="18321" y="15066"/>
                          <a:pt x="18240" y="15066"/>
                        </a:cubicBezTo>
                        <a:cubicBezTo>
                          <a:pt x="18159" y="15066"/>
                          <a:pt x="18159" y="15066"/>
                          <a:pt x="18078" y="14974"/>
                        </a:cubicBezTo>
                        <a:cubicBezTo>
                          <a:pt x="17997" y="14974"/>
                          <a:pt x="17835" y="14974"/>
                          <a:pt x="17683" y="14974"/>
                        </a:cubicBezTo>
                        <a:cubicBezTo>
                          <a:pt x="17602" y="14974"/>
                          <a:pt x="17521" y="14974"/>
                          <a:pt x="17521" y="14974"/>
                        </a:cubicBezTo>
                        <a:cubicBezTo>
                          <a:pt x="17359" y="15066"/>
                          <a:pt x="17197" y="15342"/>
                          <a:pt x="17197" y="15433"/>
                        </a:cubicBezTo>
                        <a:cubicBezTo>
                          <a:pt x="17197" y="15525"/>
                          <a:pt x="17197" y="15617"/>
                          <a:pt x="17197" y="15617"/>
                        </a:cubicBezTo>
                        <a:cubicBezTo>
                          <a:pt x="17359" y="15709"/>
                          <a:pt x="17602" y="16065"/>
                          <a:pt x="17521" y="16157"/>
                        </a:cubicBezTo>
                        <a:cubicBezTo>
                          <a:pt x="17521" y="16157"/>
                          <a:pt x="17521" y="16157"/>
                          <a:pt x="17440" y="16157"/>
                        </a:cubicBezTo>
                        <a:cubicBezTo>
                          <a:pt x="17440" y="16157"/>
                          <a:pt x="17359" y="16157"/>
                          <a:pt x="17278" y="16157"/>
                        </a:cubicBezTo>
                        <a:cubicBezTo>
                          <a:pt x="17116" y="16065"/>
                          <a:pt x="16954" y="15893"/>
                          <a:pt x="16873" y="15709"/>
                        </a:cubicBezTo>
                        <a:cubicBezTo>
                          <a:pt x="16802" y="15617"/>
                          <a:pt x="16721" y="15525"/>
                          <a:pt x="16640" y="15525"/>
                        </a:cubicBezTo>
                        <a:cubicBezTo>
                          <a:pt x="16559" y="15525"/>
                          <a:pt x="16559" y="15525"/>
                          <a:pt x="16478" y="15525"/>
                        </a:cubicBezTo>
                        <a:cubicBezTo>
                          <a:pt x="16397" y="15525"/>
                          <a:pt x="16397" y="15525"/>
                          <a:pt x="16316" y="15525"/>
                        </a:cubicBezTo>
                        <a:cubicBezTo>
                          <a:pt x="16316" y="15525"/>
                          <a:pt x="16235" y="15525"/>
                          <a:pt x="16154" y="15525"/>
                        </a:cubicBezTo>
                        <a:cubicBezTo>
                          <a:pt x="16073" y="15433"/>
                          <a:pt x="16003" y="15525"/>
                          <a:pt x="15922" y="15525"/>
                        </a:cubicBezTo>
                        <a:cubicBezTo>
                          <a:pt x="15922" y="15525"/>
                          <a:pt x="15841" y="15617"/>
                          <a:pt x="15760" y="15617"/>
                        </a:cubicBezTo>
                        <a:cubicBezTo>
                          <a:pt x="15598" y="15617"/>
                          <a:pt x="15517" y="15525"/>
                          <a:pt x="15517" y="15342"/>
                        </a:cubicBezTo>
                        <a:cubicBezTo>
                          <a:pt x="15436" y="14802"/>
                          <a:pt x="15841" y="14251"/>
                          <a:pt x="16003" y="14067"/>
                        </a:cubicBezTo>
                        <a:cubicBezTo>
                          <a:pt x="16003" y="14067"/>
                          <a:pt x="16003" y="13987"/>
                          <a:pt x="16073" y="13987"/>
                        </a:cubicBezTo>
                        <a:cubicBezTo>
                          <a:pt x="16073" y="13895"/>
                          <a:pt x="16073" y="13895"/>
                          <a:pt x="16073" y="13803"/>
                        </a:cubicBezTo>
                        <a:lnTo>
                          <a:pt x="16073" y="13711"/>
                        </a:lnTo>
                        <a:lnTo>
                          <a:pt x="16154" y="13711"/>
                        </a:lnTo>
                        <a:cubicBezTo>
                          <a:pt x="16154" y="13711"/>
                          <a:pt x="16235" y="13711"/>
                          <a:pt x="16478" y="13895"/>
                        </a:cubicBezTo>
                        <a:cubicBezTo>
                          <a:pt x="16721" y="13987"/>
                          <a:pt x="16873" y="14067"/>
                          <a:pt x="16873" y="14159"/>
                        </a:cubicBezTo>
                        <a:cubicBezTo>
                          <a:pt x="16954" y="14159"/>
                          <a:pt x="17035" y="14251"/>
                          <a:pt x="17359" y="14343"/>
                        </a:cubicBezTo>
                        <a:cubicBezTo>
                          <a:pt x="17602" y="14434"/>
                          <a:pt x="17683" y="14526"/>
                          <a:pt x="17754" y="14618"/>
                        </a:cubicBezTo>
                        <a:cubicBezTo>
                          <a:pt x="17916" y="14618"/>
                          <a:pt x="17916" y="14710"/>
                          <a:pt x="18159" y="14710"/>
                        </a:cubicBezTo>
                        <a:cubicBezTo>
                          <a:pt x="18240" y="14802"/>
                          <a:pt x="18240" y="14802"/>
                          <a:pt x="18240" y="14802"/>
                        </a:cubicBezTo>
                        <a:cubicBezTo>
                          <a:pt x="18482" y="14802"/>
                          <a:pt x="18634" y="14894"/>
                          <a:pt x="18796" y="14802"/>
                        </a:cubicBezTo>
                        <a:cubicBezTo>
                          <a:pt x="18877" y="14802"/>
                          <a:pt x="18958" y="14802"/>
                          <a:pt x="19039" y="14802"/>
                        </a:cubicBezTo>
                        <a:cubicBezTo>
                          <a:pt x="19039" y="14802"/>
                          <a:pt x="19039" y="14802"/>
                          <a:pt x="19120" y="14802"/>
                        </a:cubicBezTo>
                        <a:cubicBezTo>
                          <a:pt x="19120" y="14710"/>
                          <a:pt x="19039" y="14710"/>
                          <a:pt x="18958" y="14618"/>
                        </a:cubicBezTo>
                        <a:cubicBezTo>
                          <a:pt x="18796" y="14251"/>
                          <a:pt x="18402" y="13619"/>
                          <a:pt x="18321" y="13344"/>
                        </a:cubicBezTo>
                        <a:cubicBezTo>
                          <a:pt x="18240" y="13068"/>
                          <a:pt x="18159" y="12988"/>
                          <a:pt x="17997" y="12896"/>
                        </a:cubicBezTo>
                        <a:cubicBezTo>
                          <a:pt x="17916" y="12712"/>
                          <a:pt x="17754" y="12620"/>
                          <a:pt x="17602" y="12253"/>
                        </a:cubicBezTo>
                        <a:cubicBezTo>
                          <a:pt x="17116" y="11621"/>
                          <a:pt x="17683" y="10989"/>
                          <a:pt x="17916" y="10806"/>
                        </a:cubicBezTo>
                        <a:cubicBezTo>
                          <a:pt x="17997" y="10714"/>
                          <a:pt x="17916" y="10714"/>
                          <a:pt x="17916" y="10714"/>
                        </a:cubicBezTo>
                        <a:cubicBezTo>
                          <a:pt x="17916" y="10622"/>
                          <a:pt x="17835" y="10530"/>
                          <a:pt x="17683" y="10530"/>
                        </a:cubicBezTo>
                        <a:cubicBezTo>
                          <a:pt x="17521" y="10530"/>
                          <a:pt x="11114" y="10989"/>
                          <a:pt x="10395" y="10989"/>
                        </a:cubicBezTo>
                        <a:cubicBezTo>
                          <a:pt x="10314" y="10989"/>
                          <a:pt x="10314" y="10989"/>
                          <a:pt x="10314" y="10989"/>
                        </a:cubicBezTo>
                        <a:cubicBezTo>
                          <a:pt x="10152" y="10989"/>
                          <a:pt x="10152" y="10898"/>
                          <a:pt x="10152" y="10898"/>
                        </a:cubicBezTo>
                        <a:cubicBezTo>
                          <a:pt x="10071" y="10806"/>
                          <a:pt x="10152" y="10806"/>
                          <a:pt x="10152" y="10714"/>
                        </a:cubicBezTo>
                        <a:cubicBezTo>
                          <a:pt x="10233" y="10622"/>
                          <a:pt x="10152" y="10346"/>
                          <a:pt x="10000" y="10163"/>
                        </a:cubicBezTo>
                        <a:cubicBezTo>
                          <a:pt x="10000" y="10082"/>
                          <a:pt x="9919" y="9990"/>
                          <a:pt x="10000" y="9899"/>
                        </a:cubicBezTo>
                        <a:cubicBezTo>
                          <a:pt x="10000" y="9715"/>
                          <a:pt x="10152" y="9623"/>
                          <a:pt x="10233" y="9623"/>
                        </a:cubicBezTo>
                        <a:cubicBezTo>
                          <a:pt x="10314" y="9623"/>
                          <a:pt x="10314" y="9531"/>
                          <a:pt x="10314" y="9531"/>
                        </a:cubicBezTo>
                        <a:cubicBezTo>
                          <a:pt x="10395" y="9347"/>
                          <a:pt x="10314" y="8991"/>
                          <a:pt x="10314" y="8900"/>
                        </a:cubicBezTo>
                        <a:cubicBezTo>
                          <a:pt x="10233" y="8808"/>
                          <a:pt x="10233" y="8716"/>
                          <a:pt x="10314" y="8624"/>
                        </a:cubicBezTo>
                        <a:cubicBezTo>
                          <a:pt x="10314" y="8532"/>
                          <a:pt x="10395" y="8440"/>
                          <a:pt x="10476" y="8440"/>
                        </a:cubicBezTo>
                        <a:cubicBezTo>
                          <a:pt x="10557" y="8440"/>
                          <a:pt x="10476" y="8176"/>
                          <a:pt x="10476" y="7992"/>
                        </a:cubicBezTo>
                        <a:cubicBezTo>
                          <a:pt x="10476" y="7900"/>
                          <a:pt x="10476" y="7809"/>
                          <a:pt x="10476" y="7717"/>
                        </a:cubicBezTo>
                        <a:cubicBezTo>
                          <a:pt x="10476" y="7533"/>
                          <a:pt x="10719" y="7441"/>
                          <a:pt x="10881" y="7441"/>
                        </a:cubicBezTo>
                        <a:lnTo>
                          <a:pt x="10962" y="7441"/>
                        </a:lnTo>
                        <a:cubicBezTo>
                          <a:pt x="10962" y="7441"/>
                          <a:pt x="10962" y="7349"/>
                          <a:pt x="10962" y="7257"/>
                        </a:cubicBezTo>
                        <a:cubicBezTo>
                          <a:pt x="10962" y="7177"/>
                          <a:pt x="10881" y="7085"/>
                          <a:pt x="10881" y="6993"/>
                        </a:cubicBezTo>
                        <a:cubicBezTo>
                          <a:pt x="10881" y="6901"/>
                          <a:pt x="10881" y="6810"/>
                          <a:pt x="10962" y="6810"/>
                        </a:cubicBezTo>
                        <a:cubicBezTo>
                          <a:pt x="10962" y="6718"/>
                          <a:pt x="11114" y="6718"/>
                          <a:pt x="11195" y="6718"/>
                        </a:cubicBezTo>
                        <a:cubicBezTo>
                          <a:pt x="11195" y="6718"/>
                          <a:pt x="11195" y="6718"/>
                          <a:pt x="11276" y="6718"/>
                        </a:cubicBezTo>
                        <a:cubicBezTo>
                          <a:pt x="11357" y="6718"/>
                          <a:pt x="11357" y="6534"/>
                          <a:pt x="11276" y="6258"/>
                        </a:cubicBezTo>
                        <a:cubicBezTo>
                          <a:pt x="11195" y="5994"/>
                          <a:pt x="11357" y="5994"/>
                          <a:pt x="11519" y="5902"/>
                        </a:cubicBezTo>
                        <a:lnTo>
                          <a:pt x="11600" y="5902"/>
                        </a:lnTo>
                        <a:cubicBezTo>
                          <a:pt x="11751" y="5811"/>
                          <a:pt x="12075" y="5087"/>
                          <a:pt x="12156" y="4811"/>
                        </a:cubicBezTo>
                        <a:cubicBezTo>
                          <a:pt x="12156" y="4628"/>
                          <a:pt x="12156" y="4628"/>
                          <a:pt x="11994" y="4536"/>
                        </a:cubicBezTo>
                        <a:cubicBezTo>
                          <a:pt x="11913" y="4536"/>
                          <a:pt x="11751" y="4444"/>
                          <a:pt x="11600" y="4364"/>
                        </a:cubicBezTo>
                        <a:cubicBezTo>
                          <a:pt x="11600" y="4364"/>
                          <a:pt x="11438" y="4272"/>
                          <a:pt x="11519" y="4180"/>
                        </a:cubicBezTo>
                        <a:cubicBezTo>
                          <a:pt x="11519" y="3996"/>
                          <a:pt x="11843" y="3904"/>
                          <a:pt x="12318" y="3812"/>
                        </a:cubicBezTo>
                        <a:cubicBezTo>
                          <a:pt x="12399" y="3812"/>
                          <a:pt x="12480" y="3721"/>
                          <a:pt x="12480" y="3721"/>
                        </a:cubicBezTo>
                        <a:cubicBezTo>
                          <a:pt x="12561" y="3721"/>
                          <a:pt x="12561" y="3721"/>
                          <a:pt x="12561" y="3721"/>
                        </a:cubicBezTo>
                        <a:cubicBezTo>
                          <a:pt x="12561" y="3629"/>
                          <a:pt x="12480" y="3456"/>
                          <a:pt x="12156" y="3353"/>
                        </a:cubicBezTo>
                        <a:cubicBezTo>
                          <a:pt x="11994" y="3273"/>
                          <a:pt x="11913" y="3181"/>
                          <a:pt x="11913" y="3181"/>
                        </a:cubicBezTo>
                        <a:cubicBezTo>
                          <a:pt x="11913" y="3089"/>
                          <a:pt x="11913" y="2997"/>
                          <a:pt x="11994" y="2997"/>
                        </a:cubicBezTo>
                        <a:cubicBezTo>
                          <a:pt x="11994" y="2905"/>
                          <a:pt x="11994" y="2905"/>
                          <a:pt x="12075" y="2813"/>
                        </a:cubicBezTo>
                        <a:cubicBezTo>
                          <a:pt x="12075" y="2630"/>
                          <a:pt x="11994" y="2457"/>
                          <a:pt x="11913" y="2457"/>
                        </a:cubicBezTo>
                        <a:cubicBezTo>
                          <a:pt x="11600" y="2457"/>
                          <a:pt x="11600" y="2090"/>
                          <a:pt x="11600" y="1814"/>
                        </a:cubicBezTo>
                        <a:cubicBezTo>
                          <a:pt x="11600" y="1722"/>
                          <a:pt x="11600" y="1539"/>
                          <a:pt x="11600" y="1458"/>
                        </a:cubicBezTo>
                        <a:cubicBezTo>
                          <a:pt x="11438" y="1367"/>
                          <a:pt x="11600" y="1183"/>
                          <a:pt x="11681" y="999"/>
                        </a:cubicBezTo>
                        <a:cubicBezTo>
                          <a:pt x="11751" y="907"/>
                          <a:pt x="11751" y="723"/>
                          <a:pt x="11751" y="632"/>
                        </a:cubicBezTo>
                        <a:lnTo>
                          <a:pt x="11681" y="551"/>
                        </a:lnTo>
                        <a:cubicBezTo>
                          <a:pt x="11600" y="459"/>
                          <a:pt x="11519" y="367"/>
                          <a:pt x="11519" y="92"/>
                        </a:cubicBezTo>
                        <a:cubicBezTo>
                          <a:pt x="71" y="459"/>
                          <a:pt x="71" y="459"/>
                          <a:pt x="71" y="459"/>
                        </a:cubicBezTo>
                        <a:cubicBezTo>
                          <a:pt x="152" y="5994"/>
                          <a:pt x="152" y="5994"/>
                          <a:pt x="152" y="5994"/>
                        </a:cubicBezTo>
                        <a:cubicBezTo>
                          <a:pt x="233" y="6086"/>
                          <a:pt x="476" y="6258"/>
                          <a:pt x="638" y="6442"/>
                        </a:cubicBezTo>
                        <a:cubicBezTo>
                          <a:pt x="638" y="6534"/>
                          <a:pt x="719" y="6626"/>
                          <a:pt x="790" y="6718"/>
                        </a:cubicBezTo>
                        <a:cubicBezTo>
                          <a:pt x="951" y="6901"/>
                          <a:pt x="1113" y="7085"/>
                          <a:pt x="1194" y="7349"/>
                        </a:cubicBezTo>
                        <a:cubicBezTo>
                          <a:pt x="1275" y="7625"/>
                          <a:pt x="1275" y="7809"/>
                          <a:pt x="1194" y="7900"/>
                        </a:cubicBezTo>
                        <a:cubicBezTo>
                          <a:pt x="1194" y="7992"/>
                          <a:pt x="1194" y="8084"/>
                          <a:pt x="1113" y="8176"/>
                        </a:cubicBezTo>
                        <a:cubicBezTo>
                          <a:pt x="1113" y="8348"/>
                          <a:pt x="1194" y="8348"/>
                          <a:pt x="1275" y="8440"/>
                        </a:cubicBezTo>
                        <a:cubicBezTo>
                          <a:pt x="1356" y="8440"/>
                          <a:pt x="1356" y="8440"/>
                          <a:pt x="1437" y="8532"/>
                        </a:cubicBezTo>
                        <a:cubicBezTo>
                          <a:pt x="1599" y="8716"/>
                          <a:pt x="1832" y="8991"/>
                          <a:pt x="1751" y="9531"/>
                        </a:cubicBezTo>
                        <a:cubicBezTo>
                          <a:pt x="1751" y="9807"/>
                          <a:pt x="1832" y="9807"/>
                          <a:pt x="1913" y="9899"/>
                        </a:cubicBezTo>
                        <a:cubicBezTo>
                          <a:pt x="1994" y="9899"/>
                          <a:pt x="2156" y="9899"/>
                          <a:pt x="2237" y="10082"/>
                        </a:cubicBezTo>
                        <a:cubicBezTo>
                          <a:pt x="2399" y="10438"/>
                          <a:pt x="2399" y="10898"/>
                          <a:pt x="2399" y="11162"/>
                        </a:cubicBezTo>
                        <a:cubicBezTo>
                          <a:pt x="2318" y="11437"/>
                          <a:pt x="2318" y="11621"/>
                          <a:pt x="2318" y="11805"/>
                        </a:cubicBezTo>
                        <a:cubicBezTo>
                          <a:pt x="2318" y="11897"/>
                          <a:pt x="2318" y="11897"/>
                          <a:pt x="2399" y="11897"/>
                        </a:cubicBezTo>
                        <a:cubicBezTo>
                          <a:pt x="2399" y="12069"/>
                          <a:pt x="2399" y="12436"/>
                          <a:pt x="2156" y="12988"/>
                        </a:cubicBezTo>
                        <a:cubicBezTo>
                          <a:pt x="2075" y="13252"/>
                          <a:pt x="1994" y="13252"/>
                          <a:pt x="1832" y="13344"/>
                        </a:cubicBezTo>
                        <a:cubicBezTo>
                          <a:pt x="1832" y="13435"/>
                          <a:pt x="1751" y="13435"/>
                          <a:pt x="1670" y="13619"/>
                        </a:cubicBezTo>
                        <a:cubicBezTo>
                          <a:pt x="1599" y="13711"/>
                          <a:pt x="1599" y="13711"/>
                          <a:pt x="1599" y="13711"/>
                        </a:cubicBezTo>
                        <a:cubicBezTo>
                          <a:pt x="1599" y="13803"/>
                          <a:pt x="1599" y="13803"/>
                          <a:pt x="1670" y="13803"/>
                        </a:cubicBezTo>
                        <a:cubicBezTo>
                          <a:pt x="1751" y="13803"/>
                          <a:pt x="1832" y="13895"/>
                          <a:pt x="1832" y="13987"/>
                        </a:cubicBezTo>
                        <a:cubicBezTo>
                          <a:pt x="1913" y="14067"/>
                          <a:pt x="1913" y="14251"/>
                          <a:pt x="1913" y="14343"/>
                        </a:cubicBezTo>
                        <a:cubicBezTo>
                          <a:pt x="1832" y="14434"/>
                          <a:pt x="1832" y="14434"/>
                          <a:pt x="1751" y="14434"/>
                        </a:cubicBezTo>
                        <a:cubicBezTo>
                          <a:pt x="1751" y="14434"/>
                          <a:pt x="1670" y="14710"/>
                          <a:pt x="1599" y="14802"/>
                        </a:cubicBezTo>
                        <a:cubicBezTo>
                          <a:pt x="1599" y="14894"/>
                          <a:pt x="1599" y="14894"/>
                          <a:pt x="1599" y="14894"/>
                        </a:cubicBezTo>
                        <a:cubicBezTo>
                          <a:pt x="1599" y="15066"/>
                          <a:pt x="1670" y="15158"/>
                          <a:pt x="1751" y="15342"/>
                        </a:cubicBezTo>
                        <a:cubicBezTo>
                          <a:pt x="1751" y="15342"/>
                          <a:pt x="1751" y="15433"/>
                          <a:pt x="1832" y="15433"/>
                        </a:cubicBezTo>
                        <a:cubicBezTo>
                          <a:pt x="1913" y="15709"/>
                          <a:pt x="1913" y="15893"/>
                          <a:pt x="1913" y="16065"/>
                        </a:cubicBezTo>
                        <a:lnTo>
                          <a:pt x="1913" y="16157"/>
                        </a:lnTo>
                        <a:cubicBezTo>
                          <a:pt x="1913" y="16341"/>
                          <a:pt x="1832" y="16341"/>
                          <a:pt x="1751" y="16433"/>
                        </a:cubicBezTo>
                        <a:cubicBezTo>
                          <a:pt x="1751" y="16433"/>
                          <a:pt x="1670" y="16433"/>
                          <a:pt x="1670" y="16524"/>
                        </a:cubicBezTo>
                        <a:cubicBezTo>
                          <a:pt x="1599" y="16616"/>
                          <a:pt x="1599" y="16708"/>
                          <a:pt x="1599" y="16789"/>
                        </a:cubicBezTo>
                        <a:cubicBezTo>
                          <a:pt x="1599" y="16972"/>
                          <a:pt x="1518" y="17064"/>
                          <a:pt x="1437" y="17248"/>
                        </a:cubicBezTo>
                        <a:cubicBezTo>
                          <a:pt x="1194" y="17432"/>
                          <a:pt x="1113" y="17615"/>
                          <a:pt x="1032" y="17788"/>
                        </a:cubicBezTo>
                        <a:cubicBezTo>
                          <a:pt x="951" y="17879"/>
                          <a:pt x="1032" y="17971"/>
                          <a:pt x="1113" y="18063"/>
                        </a:cubicBezTo>
                        <a:cubicBezTo>
                          <a:pt x="1275" y="18155"/>
                          <a:pt x="1275" y="18247"/>
                          <a:pt x="1356" y="18247"/>
                        </a:cubicBezTo>
                        <a:cubicBezTo>
                          <a:pt x="1356" y="18247"/>
                          <a:pt x="1437" y="18247"/>
                          <a:pt x="1518" y="18155"/>
                        </a:cubicBezTo>
                        <a:cubicBezTo>
                          <a:pt x="1599" y="18063"/>
                          <a:pt x="1832" y="17971"/>
                          <a:pt x="2156" y="17971"/>
                        </a:cubicBezTo>
                        <a:cubicBezTo>
                          <a:pt x="2318" y="17971"/>
                          <a:pt x="2470" y="17971"/>
                          <a:pt x="2561" y="17971"/>
                        </a:cubicBezTo>
                        <a:cubicBezTo>
                          <a:pt x="2875" y="17971"/>
                          <a:pt x="3199" y="17971"/>
                          <a:pt x="3199" y="17879"/>
                        </a:cubicBezTo>
                        <a:cubicBezTo>
                          <a:pt x="3279" y="17707"/>
                          <a:pt x="3118" y="17432"/>
                          <a:pt x="3118" y="17340"/>
                        </a:cubicBezTo>
                        <a:cubicBezTo>
                          <a:pt x="3037" y="17340"/>
                          <a:pt x="3037" y="17340"/>
                          <a:pt x="3037" y="17340"/>
                        </a:cubicBezTo>
                        <a:cubicBezTo>
                          <a:pt x="3037" y="17248"/>
                          <a:pt x="3118" y="17248"/>
                          <a:pt x="3118" y="17248"/>
                        </a:cubicBezTo>
                        <a:cubicBezTo>
                          <a:pt x="3199" y="17248"/>
                          <a:pt x="3279" y="17248"/>
                          <a:pt x="3279" y="17156"/>
                        </a:cubicBezTo>
                        <a:cubicBezTo>
                          <a:pt x="3279" y="17064"/>
                          <a:pt x="3279" y="16972"/>
                          <a:pt x="3279" y="16972"/>
                        </a:cubicBezTo>
                        <a:cubicBezTo>
                          <a:pt x="3279" y="16892"/>
                          <a:pt x="3279" y="16789"/>
                          <a:pt x="3279" y="16708"/>
                        </a:cubicBezTo>
                        <a:cubicBezTo>
                          <a:pt x="3279" y="16616"/>
                          <a:pt x="3279" y="16616"/>
                          <a:pt x="3279" y="16524"/>
                        </a:cubicBezTo>
                        <a:cubicBezTo>
                          <a:pt x="3350" y="16433"/>
                          <a:pt x="3350" y="16341"/>
                          <a:pt x="3431" y="16341"/>
                        </a:cubicBezTo>
                        <a:cubicBezTo>
                          <a:pt x="3512" y="16341"/>
                          <a:pt x="3512" y="16341"/>
                          <a:pt x="3593" y="16433"/>
                        </a:cubicBezTo>
                        <a:cubicBezTo>
                          <a:pt x="3593" y="16708"/>
                          <a:pt x="3674" y="16789"/>
                          <a:pt x="3755" y="16892"/>
                        </a:cubicBezTo>
                        <a:cubicBezTo>
                          <a:pt x="3755" y="16892"/>
                          <a:pt x="3755" y="16892"/>
                          <a:pt x="3836" y="16972"/>
                        </a:cubicBezTo>
                        <a:cubicBezTo>
                          <a:pt x="3836" y="16972"/>
                          <a:pt x="3836" y="17064"/>
                          <a:pt x="3836" y="17156"/>
                        </a:cubicBezTo>
                        <a:cubicBezTo>
                          <a:pt x="3755" y="17248"/>
                          <a:pt x="3755" y="17248"/>
                          <a:pt x="3674" y="17248"/>
                        </a:cubicBezTo>
                        <a:cubicBezTo>
                          <a:pt x="3593" y="17248"/>
                          <a:pt x="3593" y="17248"/>
                          <a:pt x="3593" y="17248"/>
                        </a:cubicBezTo>
                        <a:cubicBezTo>
                          <a:pt x="3512" y="17340"/>
                          <a:pt x="3431" y="17340"/>
                          <a:pt x="3431" y="17340"/>
                        </a:cubicBezTo>
                        <a:cubicBezTo>
                          <a:pt x="3431" y="17340"/>
                          <a:pt x="3431" y="17432"/>
                          <a:pt x="3431" y="17523"/>
                        </a:cubicBezTo>
                        <a:cubicBezTo>
                          <a:pt x="3512" y="17615"/>
                          <a:pt x="3512" y="17707"/>
                          <a:pt x="3512" y="17788"/>
                        </a:cubicBezTo>
                        <a:cubicBezTo>
                          <a:pt x="3512" y="17788"/>
                          <a:pt x="3512" y="17788"/>
                          <a:pt x="3593" y="17788"/>
                        </a:cubicBezTo>
                        <a:cubicBezTo>
                          <a:pt x="3836" y="17879"/>
                          <a:pt x="5678" y="18431"/>
                          <a:pt x="5992" y="18614"/>
                        </a:cubicBezTo>
                        <a:cubicBezTo>
                          <a:pt x="6154" y="18798"/>
                          <a:pt x="6792" y="18878"/>
                          <a:pt x="7359" y="18878"/>
                        </a:cubicBezTo>
                        <a:cubicBezTo>
                          <a:pt x="7915" y="18878"/>
                          <a:pt x="8310" y="18798"/>
                          <a:pt x="8472" y="18614"/>
                        </a:cubicBezTo>
                        <a:cubicBezTo>
                          <a:pt x="8553" y="18522"/>
                          <a:pt x="8553" y="18431"/>
                          <a:pt x="8553" y="18339"/>
                        </a:cubicBezTo>
                        <a:cubicBezTo>
                          <a:pt x="8472" y="17879"/>
                          <a:pt x="8310" y="17879"/>
                          <a:pt x="8310" y="17788"/>
                        </a:cubicBezTo>
                        <a:cubicBezTo>
                          <a:pt x="8239" y="17788"/>
                          <a:pt x="8239" y="17788"/>
                          <a:pt x="8239" y="17788"/>
                        </a:cubicBezTo>
                        <a:cubicBezTo>
                          <a:pt x="8239" y="17707"/>
                          <a:pt x="8239" y="17707"/>
                          <a:pt x="8310" y="17707"/>
                        </a:cubicBezTo>
                        <a:cubicBezTo>
                          <a:pt x="8310" y="17707"/>
                          <a:pt x="8401" y="17707"/>
                          <a:pt x="8401" y="17615"/>
                        </a:cubicBezTo>
                        <a:cubicBezTo>
                          <a:pt x="8634" y="17523"/>
                          <a:pt x="8715" y="17523"/>
                          <a:pt x="8796" y="17523"/>
                        </a:cubicBezTo>
                        <a:cubicBezTo>
                          <a:pt x="8796" y="17523"/>
                          <a:pt x="8877" y="17523"/>
                          <a:pt x="8958" y="17432"/>
                        </a:cubicBezTo>
                        <a:cubicBezTo>
                          <a:pt x="9039" y="17340"/>
                          <a:pt x="9191" y="17248"/>
                          <a:pt x="9353" y="17248"/>
                        </a:cubicBezTo>
                        <a:cubicBezTo>
                          <a:pt x="9434" y="17248"/>
                          <a:pt x="9515" y="17248"/>
                          <a:pt x="9515" y="17432"/>
                        </a:cubicBezTo>
                        <a:cubicBezTo>
                          <a:pt x="9515" y="17615"/>
                          <a:pt x="9515" y="17879"/>
                          <a:pt x="9596" y="17879"/>
                        </a:cubicBezTo>
                        <a:lnTo>
                          <a:pt x="9676" y="17879"/>
                        </a:lnTo>
                        <a:cubicBezTo>
                          <a:pt x="9757" y="17788"/>
                          <a:pt x="9838" y="17707"/>
                          <a:pt x="9838" y="17615"/>
                        </a:cubicBezTo>
                        <a:cubicBezTo>
                          <a:pt x="9838" y="17523"/>
                          <a:pt x="9919" y="17523"/>
                          <a:pt x="9919" y="17523"/>
                        </a:cubicBezTo>
                        <a:cubicBezTo>
                          <a:pt x="10000" y="17523"/>
                          <a:pt x="10071" y="17523"/>
                          <a:pt x="10152" y="17615"/>
                        </a:cubicBezTo>
                        <a:cubicBezTo>
                          <a:pt x="10233" y="17615"/>
                          <a:pt x="10314" y="17707"/>
                          <a:pt x="10314" y="17707"/>
                        </a:cubicBezTo>
                        <a:cubicBezTo>
                          <a:pt x="10557" y="17879"/>
                          <a:pt x="10638" y="17971"/>
                          <a:pt x="10719" y="18247"/>
                        </a:cubicBezTo>
                        <a:cubicBezTo>
                          <a:pt x="10800" y="18614"/>
                          <a:pt x="10800" y="18695"/>
                          <a:pt x="11033" y="18695"/>
                        </a:cubicBezTo>
                        <a:cubicBezTo>
                          <a:pt x="11276" y="18695"/>
                          <a:pt x="11751" y="18878"/>
                          <a:pt x="11913" y="18970"/>
                        </a:cubicBezTo>
                        <a:cubicBezTo>
                          <a:pt x="12075" y="19062"/>
                          <a:pt x="12156" y="19062"/>
                          <a:pt x="12318" y="19246"/>
                        </a:cubicBezTo>
                        <a:cubicBezTo>
                          <a:pt x="12480" y="19338"/>
                          <a:pt x="12480" y="19430"/>
                          <a:pt x="12480" y="19522"/>
                        </a:cubicBezTo>
                        <a:cubicBezTo>
                          <a:pt x="12399" y="19613"/>
                          <a:pt x="12318" y="19694"/>
                          <a:pt x="12237" y="19694"/>
                        </a:cubicBezTo>
                        <a:cubicBezTo>
                          <a:pt x="12075" y="19694"/>
                          <a:pt x="11913" y="19694"/>
                          <a:pt x="11913" y="19694"/>
                        </a:cubicBezTo>
                        <a:cubicBezTo>
                          <a:pt x="11913" y="19797"/>
                          <a:pt x="11913" y="19797"/>
                          <a:pt x="11913" y="19878"/>
                        </a:cubicBezTo>
                        <a:cubicBezTo>
                          <a:pt x="11913" y="19878"/>
                          <a:pt x="11913" y="19969"/>
                          <a:pt x="11994" y="19969"/>
                        </a:cubicBezTo>
                        <a:cubicBezTo>
                          <a:pt x="12075" y="20153"/>
                          <a:pt x="12075" y="20245"/>
                          <a:pt x="12318" y="20337"/>
                        </a:cubicBezTo>
                        <a:cubicBezTo>
                          <a:pt x="12399" y="20337"/>
                          <a:pt x="12561" y="20337"/>
                          <a:pt x="12632" y="20337"/>
                        </a:cubicBezTo>
                        <a:lnTo>
                          <a:pt x="12713" y="20245"/>
                        </a:lnTo>
                        <a:cubicBezTo>
                          <a:pt x="12794" y="20245"/>
                          <a:pt x="12875" y="20337"/>
                          <a:pt x="13037" y="20337"/>
                        </a:cubicBezTo>
                        <a:cubicBezTo>
                          <a:pt x="13199" y="20429"/>
                          <a:pt x="13199" y="20429"/>
                          <a:pt x="13280" y="20521"/>
                        </a:cubicBezTo>
                        <a:cubicBezTo>
                          <a:pt x="13280" y="20612"/>
                          <a:pt x="13361" y="20612"/>
                          <a:pt x="13594" y="20693"/>
                        </a:cubicBezTo>
                        <a:cubicBezTo>
                          <a:pt x="13756" y="20693"/>
                          <a:pt x="14079" y="20785"/>
                          <a:pt x="14312" y="20785"/>
                        </a:cubicBezTo>
                        <a:cubicBezTo>
                          <a:pt x="14555" y="20785"/>
                          <a:pt x="14717" y="20693"/>
                          <a:pt x="14717" y="20612"/>
                        </a:cubicBezTo>
                        <a:cubicBezTo>
                          <a:pt x="14798" y="20521"/>
                          <a:pt x="14798" y="20337"/>
                          <a:pt x="14717" y="20245"/>
                        </a:cubicBezTo>
                        <a:cubicBezTo>
                          <a:pt x="14717" y="20061"/>
                          <a:pt x="14717" y="19969"/>
                          <a:pt x="14798" y="19878"/>
                        </a:cubicBezTo>
                        <a:cubicBezTo>
                          <a:pt x="14960" y="19694"/>
                          <a:pt x="15193" y="19694"/>
                          <a:pt x="15355" y="19694"/>
                        </a:cubicBezTo>
                        <a:cubicBezTo>
                          <a:pt x="15517" y="19694"/>
                          <a:pt x="15760" y="19694"/>
                          <a:pt x="15841" y="19797"/>
                        </a:cubicBezTo>
                        <a:cubicBezTo>
                          <a:pt x="15841" y="19878"/>
                          <a:pt x="15922" y="19969"/>
                          <a:pt x="16003" y="19969"/>
                        </a:cubicBezTo>
                        <a:lnTo>
                          <a:pt x="16073" y="19969"/>
                        </a:lnTo>
                        <a:cubicBezTo>
                          <a:pt x="16154" y="19878"/>
                          <a:pt x="16235" y="19878"/>
                          <a:pt x="16235" y="19878"/>
                        </a:cubicBezTo>
                        <a:cubicBezTo>
                          <a:pt x="16316" y="19878"/>
                          <a:pt x="16316" y="19878"/>
                          <a:pt x="16316" y="19878"/>
                        </a:cubicBezTo>
                        <a:cubicBezTo>
                          <a:pt x="16316" y="19969"/>
                          <a:pt x="16397" y="19969"/>
                          <a:pt x="16316" y="20153"/>
                        </a:cubicBezTo>
                        <a:cubicBezTo>
                          <a:pt x="16316" y="20153"/>
                          <a:pt x="16316" y="20245"/>
                          <a:pt x="16316" y="20337"/>
                        </a:cubicBezTo>
                        <a:cubicBezTo>
                          <a:pt x="16235" y="20429"/>
                          <a:pt x="16235" y="20521"/>
                          <a:pt x="16235" y="20612"/>
                        </a:cubicBezTo>
                        <a:cubicBezTo>
                          <a:pt x="16316" y="20612"/>
                          <a:pt x="16316" y="20612"/>
                          <a:pt x="16397" y="20693"/>
                        </a:cubicBezTo>
                        <a:cubicBezTo>
                          <a:pt x="16397" y="20693"/>
                          <a:pt x="16478" y="20693"/>
                          <a:pt x="16559" y="20693"/>
                        </a:cubicBezTo>
                        <a:cubicBezTo>
                          <a:pt x="16640" y="20785"/>
                          <a:pt x="16721" y="20785"/>
                          <a:pt x="16802" y="20785"/>
                        </a:cubicBezTo>
                        <a:cubicBezTo>
                          <a:pt x="16873" y="20785"/>
                          <a:pt x="16954" y="20785"/>
                          <a:pt x="16954" y="20521"/>
                        </a:cubicBezTo>
                        <a:cubicBezTo>
                          <a:pt x="17035" y="20429"/>
                          <a:pt x="17035" y="20245"/>
                          <a:pt x="17035" y="20153"/>
                        </a:cubicBezTo>
                        <a:cubicBezTo>
                          <a:pt x="17035" y="19878"/>
                          <a:pt x="17116" y="19694"/>
                          <a:pt x="17197" y="19613"/>
                        </a:cubicBezTo>
                        <a:cubicBezTo>
                          <a:pt x="17278" y="19430"/>
                          <a:pt x="17278" y="19430"/>
                          <a:pt x="17197" y="19154"/>
                        </a:cubicBezTo>
                        <a:cubicBezTo>
                          <a:pt x="17116" y="18970"/>
                          <a:pt x="17116" y="18970"/>
                          <a:pt x="16954" y="18878"/>
                        </a:cubicBezTo>
                        <a:cubicBezTo>
                          <a:pt x="16954" y="18878"/>
                          <a:pt x="16873" y="18798"/>
                          <a:pt x="16802" y="18798"/>
                        </a:cubicBezTo>
                        <a:cubicBezTo>
                          <a:pt x="16559" y="18614"/>
                          <a:pt x="16316" y="18339"/>
                          <a:pt x="16397" y="18247"/>
                        </a:cubicBezTo>
                        <a:cubicBezTo>
                          <a:pt x="16397" y="18155"/>
                          <a:pt x="16397" y="18155"/>
                          <a:pt x="16478" y="18155"/>
                        </a:cubicBezTo>
                        <a:cubicBezTo>
                          <a:pt x="16478" y="18155"/>
                          <a:pt x="16478" y="18155"/>
                          <a:pt x="16559" y="18155"/>
                        </a:cubicBezTo>
                        <a:cubicBezTo>
                          <a:pt x="16721" y="18155"/>
                          <a:pt x="16721" y="18247"/>
                          <a:pt x="16873" y="18247"/>
                        </a:cubicBezTo>
                        <a:cubicBezTo>
                          <a:pt x="16954" y="18339"/>
                          <a:pt x="17035" y="18339"/>
                          <a:pt x="17116" y="18431"/>
                        </a:cubicBezTo>
                        <a:cubicBezTo>
                          <a:pt x="17359" y="18431"/>
                          <a:pt x="17521" y="18522"/>
                          <a:pt x="17602" y="18522"/>
                        </a:cubicBezTo>
                        <a:cubicBezTo>
                          <a:pt x="17754" y="18614"/>
                          <a:pt x="17916" y="18614"/>
                          <a:pt x="17997" y="18695"/>
                        </a:cubicBezTo>
                        <a:cubicBezTo>
                          <a:pt x="18159" y="18798"/>
                          <a:pt x="18321" y="18970"/>
                          <a:pt x="18321" y="19062"/>
                        </a:cubicBezTo>
                        <a:cubicBezTo>
                          <a:pt x="18321" y="19154"/>
                          <a:pt x="18321" y="19154"/>
                          <a:pt x="18240" y="19246"/>
                        </a:cubicBezTo>
                        <a:cubicBezTo>
                          <a:pt x="18078" y="19246"/>
                          <a:pt x="18078" y="19246"/>
                          <a:pt x="18078" y="19246"/>
                        </a:cubicBezTo>
                        <a:cubicBezTo>
                          <a:pt x="18078" y="19246"/>
                          <a:pt x="18078" y="19338"/>
                          <a:pt x="18159" y="19338"/>
                        </a:cubicBezTo>
                        <a:cubicBezTo>
                          <a:pt x="18240" y="19338"/>
                          <a:pt x="18402" y="19338"/>
                          <a:pt x="18482" y="19338"/>
                        </a:cubicBezTo>
                        <a:cubicBezTo>
                          <a:pt x="18563" y="19338"/>
                          <a:pt x="18563" y="19246"/>
                          <a:pt x="18634" y="19246"/>
                        </a:cubicBezTo>
                        <a:cubicBezTo>
                          <a:pt x="18634" y="19246"/>
                          <a:pt x="18715" y="19338"/>
                          <a:pt x="18796" y="19338"/>
                        </a:cubicBezTo>
                        <a:cubicBezTo>
                          <a:pt x="18796" y="19430"/>
                          <a:pt x="18796" y="19522"/>
                          <a:pt x="18796" y="19522"/>
                        </a:cubicBezTo>
                        <a:cubicBezTo>
                          <a:pt x="18796" y="19613"/>
                          <a:pt x="18796" y="19694"/>
                          <a:pt x="18958" y="19694"/>
                        </a:cubicBezTo>
                        <a:cubicBezTo>
                          <a:pt x="19039" y="19797"/>
                          <a:pt x="19282" y="19694"/>
                          <a:pt x="19363" y="19613"/>
                        </a:cubicBezTo>
                        <a:cubicBezTo>
                          <a:pt x="19434" y="19613"/>
                          <a:pt x="19515" y="19613"/>
                          <a:pt x="19596" y="19613"/>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66" name="Shape 3611">
                    <a:extLst>
                      <a:ext uri="{FF2B5EF4-FFF2-40B4-BE49-F238E27FC236}">
                        <a16:creationId xmlns:a16="http://schemas.microsoft.com/office/drawing/2014/main" id="{7B302B7B-BF19-4487-8A05-A5DD082DD84E}"/>
                      </a:ext>
                    </a:extLst>
                  </p:cNvPr>
                  <p:cNvSpPr/>
                  <p:nvPr/>
                </p:nvSpPr>
                <p:spPr>
                  <a:xfrm>
                    <a:off x="6716022" y="632926"/>
                    <a:ext cx="1715919" cy="1937360"/>
                  </a:xfrm>
                  <a:custGeom>
                    <a:avLst/>
                    <a:gdLst/>
                    <a:ahLst/>
                    <a:cxnLst>
                      <a:cxn ang="0">
                        <a:pos x="wd2" y="hd2"/>
                      </a:cxn>
                      <a:cxn ang="5400000">
                        <a:pos x="wd2" y="hd2"/>
                      </a:cxn>
                      <a:cxn ang="10800000">
                        <a:pos x="wd2" y="hd2"/>
                      </a:cxn>
                      <a:cxn ang="16200000">
                        <a:pos x="wd2" y="hd2"/>
                      </a:cxn>
                    </a:cxnLst>
                    <a:rect l="0" t="0" r="r" b="b"/>
                    <a:pathLst>
                      <a:path w="21600" h="21488" extrusionOk="0">
                        <a:moveTo>
                          <a:pt x="18118" y="21049"/>
                        </a:moveTo>
                        <a:cubicBezTo>
                          <a:pt x="17976" y="20801"/>
                          <a:pt x="17835" y="20498"/>
                          <a:pt x="17835" y="20187"/>
                        </a:cubicBezTo>
                        <a:cubicBezTo>
                          <a:pt x="17906" y="19698"/>
                          <a:pt x="17351" y="19209"/>
                          <a:pt x="17068" y="19209"/>
                        </a:cubicBezTo>
                        <a:cubicBezTo>
                          <a:pt x="16795" y="19147"/>
                          <a:pt x="16231" y="18472"/>
                          <a:pt x="15675" y="17975"/>
                        </a:cubicBezTo>
                        <a:cubicBezTo>
                          <a:pt x="15393" y="17735"/>
                          <a:pt x="15120" y="17797"/>
                          <a:pt x="14908" y="17797"/>
                        </a:cubicBezTo>
                        <a:cubicBezTo>
                          <a:pt x="14767" y="17797"/>
                          <a:pt x="14697" y="17797"/>
                          <a:pt x="14626" y="17673"/>
                        </a:cubicBezTo>
                        <a:cubicBezTo>
                          <a:pt x="14556" y="17370"/>
                          <a:pt x="14353" y="17486"/>
                          <a:pt x="14071" y="17300"/>
                        </a:cubicBezTo>
                        <a:cubicBezTo>
                          <a:pt x="13859" y="17184"/>
                          <a:pt x="13445" y="17184"/>
                          <a:pt x="13304" y="16873"/>
                        </a:cubicBezTo>
                        <a:cubicBezTo>
                          <a:pt x="13233" y="16633"/>
                          <a:pt x="12819" y="16633"/>
                          <a:pt x="12960" y="16074"/>
                        </a:cubicBezTo>
                        <a:cubicBezTo>
                          <a:pt x="13172" y="15585"/>
                          <a:pt x="13172" y="15647"/>
                          <a:pt x="13172" y="15282"/>
                        </a:cubicBezTo>
                        <a:cubicBezTo>
                          <a:pt x="13092" y="14972"/>
                          <a:pt x="12960" y="14910"/>
                          <a:pt x="13172" y="14661"/>
                        </a:cubicBezTo>
                        <a:cubicBezTo>
                          <a:pt x="13445" y="14483"/>
                          <a:pt x="13374" y="14056"/>
                          <a:pt x="13092" y="13870"/>
                        </a:cubicBezTo>
                        <a:cubicBezTo>
                          <a:pt x="12819" y="13745"/>
                          <a:pt x="12396" y="13745"/>
                          <a:pt x="12678" y="13381"/>
                        </a:cubicBezTo>
                        <a:cubicBezTo>
                          <a:pt x="12960" y="12946"/>
                          <a:pt x="12748" y="12822"/>
                          <a:pt x="13092" y="12519"/>
                        </a:cubicBezTo>
                        <a:cubicBezTo>
                          <a:pt x="13515" y="12271"/>
                          <a:pt x="13930" y="12395"/>
                          <a:pt x="14212" y="11968"/>
                        </a:cubicBezTo>
                        <a:cubicBezTo>
                          <a:pt x="14556" y="11541"/>
                          <a:pt x="14282" y="10858"/>
                          <a:pt x="14212" y="10556"/>
                        </a:cubicBezTo>
                        <a:cubicBezTo>
                          <a:pt x="14212" y="10253"/>
                          <a:pt x="14000" y="9756"/>
                          <a:pt x="14141" y="9694"/>
                        </a:cubicBezTo>
                        <a:cubicBezTo>
                          <a:pt x="14282" y="9694"/>
                          <a:pt x="14767" y="9205"/>
                          <a:pt x="14767" y="9205"/>
                        </a:cubicBezTo>
                        <a:cubicBezTo>
                          <a:pt x="14697" y="9143"/>
                          <a:pt x="14697" y="9143"/>
                          <a:pt x="14908" y="8957"/>
                        </a:cubicBezTo>
                        <a:cubicBezTo>
                          <a:pt x="15261" y="8778"/>
                          <a:pt x="17976" y="6690"/>
                          <a:pt x="18259" y="6139"/>
                        </a:cubicBezTo>
                        <a:cubicBezTo>
                          <a:pt x="18532" y="5650"/>
                          <a:pt x="19440" y="5402"/>
                          <a:pt x="19995" y="5216"/>
                        </a:cubicBezTo>
                        <a:cubicBezTo>
                          <a:pt x="20278" y="5154"/>
                          <a:pt x="20974" y="4913"/>
                          <a:pt x="21600" y="4424"/>
                        </a:cubicBezTo>
                        <a:cubicBezTo>
                          <a:pt x="21256" y="4424"/>
                          <a:pt x="20833" y="4478"/>
                          <a:pt x="20621" y="4478"/>
                        </a:cubicBezTo>
                        <a:cubicBezTo>
                          <a:pt x="20419" y="4478"/>
                          <a:pt x="20278" y="4176"/>
                          <a:pt x="19995" y="4051"/>
                        </a:cubicBezTo>
                        <a:cubicBezTo>
                          <a:pt x="19784" y="3927"/>
                          <a:pt x="18885" y="4176"/>
                          <a:pt x="18602" y="4238"/>
                        </a:cubicBezTo>
                        <a:cubicBezTo>
                          <a:pt x="18320" y="4300"/>
                          <a:pt x="18179" y="4424"/>
                          <a:pt x="18179" y="4238"/>
                        </a:cubicBezTo>
                        <a:cubicBezTo>
                          <a:pt x="18118" y="4051"/>
                          <a:pt x="17976" y="3803"/>
                          <a:pt x="17694" y="3687"/>
                        </a:cubicBezTo>
                        <a:cubicBezTo>
                          <a:pt x="17421" y="3500"/>
                          <a:pt x="16716" y="4424"/>
                          <a:pt x="16442" y="4665"/>
                        </a:cubicBezTo>
                        <a:cubicBezTo>
                          <a:pt x="16090" y="4913"/>
                          <a:pt x="15464" y="4478"/>
                          <a:pt x="15261" y="4176"/>
                        </a:cubicBezTo>
                        <a:cubicBezTo>
                          <a:pt x="15049" y="3865"/>
                          <a:pt x="14494" y="3562"/>
                          <a:pt x="14282" y="3438"/>
                        </a:cubicBezTo>
                        <a:cubicBezTo>
                          <a:pt x="14071" y="3314"/>
                          <a:pt x="14071" y="3865"/>
                          <a:pt x="13798" y="3927"/>
                        </a:cubicBezTo>
                        <a:cubicBezTo>
                          <a:pt x="13515" y="3989"/>
                          <a:pt x="13445" y="3741"/>
                          <a:pt x="13233" y="3376"/>
                        </a:cubicBezTo>
                        <a:cubicBezTo>
                          <a:pt x="13031" y="3011"/>
                          <a:pt x="12537" y="2825"/>
                          <a:pt x="11911" y="2577"/>
                        </a:cubicBezTo>
                        <a:cubicBezTo>
                          <a:pt x="11285" y="2336"/>
                          <a:pt x="10518" y="2825"/>
                          <a:pt x="10174" y="3066"/>
                        </a:cubicBezTo>
                        <a:cubicBezTo>
                          <a:pt x="9821" y="3252"/>
                          <a:pt x="9610" y="3314"/>
                          <a:pt x="9398" y="3011"/>
                        </a:cubicBezTo>
                        <a:cubicBezTo>
                          <a:pt x="9195" y="2763"/>
                          <a:pt x="8569" y="2825"/>
                          <a:pt x="8428" y="2763"/>
                        </a:cubicBezTo>
                        <a:cubicBezTo>
                          <a:pt x="8217" y="2701"/>
                          <a:pt x="8428" y="2398"/>
                          <a:pt x="7944" y="2577"/>
                        </a:cubicBezTo>
                        <a:cubicBezTo>
                          <a:pt x="7450" y="2763"/>
                          <a:pt x="7379" y="2515"/>
                          <a:pt x="7106" y="2336"/>
                        </a:cubicBezTo>
                        <a:cubicBezTo>
                          <a:pt x="6753" y="2212"/>
                          <a:pt x="7106" y="1413"/>
                          <a:pt x="6965" y="1288"/>
                        </a:cubicBezTo>
                        <a:cubicBezTo>
                          <a:pt x="6894" y="1172"/>
                          <a:pt x="6753" y="675"/>
                          <a:pt x="6753" y="373"/>
                        </a:cubicBezTo>
                        <a:cubicBezTo>
                          <a:pt x="6683" y="124"/>
                          <a:pt x="6339" y="0"/>
                          <a:pt x="5986" y="0"/>
                        </a:cubicBezTo>
                        <a:cubicBezTo>
                          <a:pt x="5642" y="0"/>
                          <a:pt x="5713" y="613"/>
                          <a:pt x="5713" y="924"/>
                        </a:cubicBezTo>
                        <a:cubicBezTo>
                          <a:pt x="5775" y="1172"/>
                          <a:pt x="5572" y="1172"/>
                          <a:pt x="5572" y="1172"/>
                        </a:cubicBezTo>
                        <a:cubicBezTo>
                          <a:pt x="3756" y="1288"/>
                          <a:pt x="1878" y="1350"/>
                          <a:pt x="0" y="1413"/>
                        </a:cubicBezTo>
                        <a:cubicBezTo>
                          <a:pt x="0" y="1723"/>
                          <a:pt x="141" y="2150"/>
                          <a:pt x="282" y="2274"/>
                        </a:cubicBezTo>
                        <a:cubicBezTo>
                          <a:pt x="494" y="2515"/>
                          <a:pt x="494" y="2701"/>
                          <a:pt x="423" y="2887"/>
                        </a:cubicBezTo>
                        <a:cubicBezTo>
                          <a:pt x="353" y="3011"/>
                          <a:pt x="0" y="3803"/>
                          <a:pt x="282" y="4540"/>
                        </a:cubicBezTo>
                        <a:cubicBezTo>
                          <a:pt x="555" y="5278"/>
                          <a:pt x="908" y="6201"/>
                          <a:pt x="1049" y="6442"/>
                        </a:cubicBezTo>
                        <a:cubicBezTo>
                          <a:pt x="1261" y="6690"/>
                          <a:pt x="1120" y="7303"/>
                          <a:pt x="1049" y="7855"/>
                        </a:cubicBezTo>
                        <a:cubicBezTo>
                          <a:pt x="979" y="8406"/>
                          <a:pt x="1120" y="8654"/>
                          <a:pt x="1120" y="9019"/>
                        </a:cubicBezTo>
                        <a:cubicBezTo>
                          <a:pt x="1120" y="9453"/>
                          <a:pt x="1393" y="10431"/>
                          <a:pt x="1393" y="10742"/>
                        </a:cubicBezTo>
                        <a:cubicBezTo>
                          <a:pt x="1393" y="10982"/>
                          <a:pt x="1675" y="10982"/>
                          <a:pt x="1807" y="11169"/>
                        </a:cubicBezTo>
                        <a:cubicBezTo>
                          <a:pt x="1948" y="11293"/>
                          <a:pt x="1807" y="12092"/>
                          <a:pt x="1878" y="12457"/>
                        </a:cubicBezTo>
                        <a:cubicBezTo>
                          <a:pt x="1948" y="12768"/>
                          <a:pt x="1605" y="13381"/>
                          <a:pt x="1393" y="13497"/>
                        </a:cubicBezTo>
                        <a:cubicBezTo>
                          <a:pt x="1120" y="13621"/>
                          <a:pt x="1049" y="13870"/>
                          <a:pt x="1190" y="13994"/>
                        </a:cubicBezTo>
                        <a:cubicBezTo>
                          <a:pt x="1322" y="14110"/>
                          <a:pt x="1393" y="14110"/>
                          <a:pt x="1393" y="14421"/>
                        </a:cubicBezTo>
                        <a:cubicBezTo>
                          <a:pt x="1393" y="14661"/>
                          <a:pt x="1605" y="14731"/>
                          <a:pt x="1807" y="14731"/>
                        </a:cubicBezTo>
                        <a:cubicBezTo>
                          <a:pt x="2019" y="14731"/>
                          <a:pt x="2292" y="14848"/>
                          <a:pt x="2292" y="14848"/>
                        </a:cubicBezTo>
                        <a:cubicBezTo>
                          <a:pt x="2292" y="21476"/>
                          <a:pt x="2292" y="21476"/>
                          <a:pt x="2292" y="21476"/>
                        </a:cubicBezTo>
                        <a:cubicBezTo>
                          <a:pt x="2292" y="21476"/>
                          <a:pt x="12678" y="21600"/>
                          <a:pt x="18118" y="21049"/>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67" name="Shape 3612">
                    <a:extLst>
                      <a:ext uri="{FF2B5EF4-FFF2-40B4-BE49-F238E27FC236}">
                        <a16:creationId xmlns:a16="http://schemas.microsoft.com/office/drawing/2014/main" id="{302D0B17-4AD5-45EF-BBDB-2F64D038781F}"/>
                      </a:ext>
                    </a:extLst>
                  </p:cNvPr>
                  <p:cNvSpPr/>
                  <p:nvPr/>
                </p:nvSpPr>
                <p:spPr>
                  <a:xfrm>
                    <a:off x="6718530" y="632926"/>
                    <a:ext cx="1719587" cy="1944389"/>
                  </a:xfrm>
                  <a:custGeom>
                    <a:avLst/>
                    <a:gdLst/>
                    <a:ahLst/>
                    <a:cxnLst>
                      <a:cxn ang="0">
                        <a:pos x="wd2" y="hd2"/>
                      </a:cxn>
                      <a:cxn ang="5400000">
                        <a:pos x="wd2" y="hd2"/>
                      </a:cxn>
                      <a:cxn ang="10800000">
                        <a:pos x="wd2" y="hd2"/>
                      </a:cxn>
                      <a:cxn ang="16200000">
                        <a:pos x="wd2" y="hd2"/>
                      </a:cxn>
                    </a:cxnLst>
                    <a:rect l="0" t="0" r="r" b="b"/>
                    <a:pathLst>
                      <a:path w="21530" h="21600" extrusionOk="0">
                        <a:moveTo>
                          <a:pt x="4774" y="21600"/>
                        </a:moveTo>
                        <a:cubicBezTo>
                          <a:pt x="3250" y="21600"/>
                          <a:pt x="2277" y="21538"/>
                          <a:pt x="2277" y="21538"/>
                        </a:cubicBezTo>
                        <a:cubicBezTo>
                          <a:pt x="2207" y="21538"/>
                          <a:pt x="2207" y="21538"/>
                          <a:pt x="2207" y="21538"/>
                        </a:cubicBezTo>
                        <a:cubicBezTo>
                          <a:pt x="2207" y="14890"/>
                          <a:pt x="2207" y="14890"/>
                          <a:pt x="2207" y="14890"/>
                        </a:cubicBezTo>
                        <a:cubicBezTo>
                          <a:pt x="2137" y="14890"/>
                          <a:pt x="1936" y="14774"/>
                          <a:pt x="1796" y="14774"/>
                        </a:cubicBezTo>
                        <a:cubicBezTo>
                          <a:pt x="1594" y="14774"/>
                          <a:pt x="1384" y="14704"/>
                          <a:pt x="1384" y="14462"/>
                        </a:cubicBezTo>
                        <a:cubicBezTo>
                          <a:pt x="1384" y="14275"/>
                          <a:pt x="1314" y="14213"/>
                          <a:pt x="1253" y="14151"/>
                        </a:cubicBezTo>
                        <a:lnTo>
                          <a:pt x="1183" y="14096"/>
                        </a:lnTo>
                        <a:cubicBezTo>
                          <a:pt x="1112" y="13972"/>
                          <a:pt x="1112" y="13910"/>
                          <a:pt x="1112" y="13785"/>
                        </a:cubicBezTo>
                        <a:cubicBezTo>
                          <a:pt x="1112" y="13723"/>
                          <a:pt x="1253" y="13598"/>
                          <a:pt x="1314" y="13536"/>
                        </a:cubicBezTo>
                        <a:cubicBezTo>
                          <a:pt x="1594" y="13419"/>
                          <a:pt x="1936" y="12804"/>
                          <a:pt x="1866" y="12493"/>
                        </a:cubicBezTo>
                        <a:cubicBezTo>
                          <a:pt x="1796" y="12306"/>
                          <a:pt x="1796" y="12065"/>
                          <a:pt x="1866" y="11878"/>
                        </a:cubicBezTo>
                        <a:cubicBezTo>
                          <a:pt x="1866" y="11574"/>
                          <a:pt x="1866" y="11263"/>
                          <a:pt x="1796" y="11201"/>
                        </a:cubicBezTo>
                        <a:cubicBezTo>
                          <a:pt x="1726" y="11139"/>
                          <a:pt x="1664" y="11139"/>
                          <a:pt x="1664" y="11076"/>
                        </a:cubicBezTo>
                        <a:cubicBezTo>
                          <a:pt x="1524" y="11014"/>
                          <a:pt x="1384" y="10952"/>
                          <a:pt x="1384" y="10773"/>
                        </a:cubicBezTo>
                        <a:cubicBezTo>
                          <a:pt x="1384" y="10586"/>
                          <a:pt x="1314" y="10337"/>
                          <a:pt x="1253" y="10033"/>
                        </a:cubicBezTo>
                        <a:cubicBezTo>
                          <a:pt x="1183" y="9660"/>
                          <a:pt x="1112" y="9294"/>
                          <a:pt x="1112" y="9045"/>
                        </a:cubicBezTo>
                        <a:cubicBezTo>
                          <a:pt x="1112" y="8928"/>
                          <a:pt x="1112" y="8803"/>
                          <a:pt x="1042" y="8679"/>
                        </a:cubicBezTo>
                        <a:cubicBezTo>
                          <a:pt x="1042" y="8430"/>
                          <a:pt x="972" y="8251"/>
                          <a:pt x="1042" y="7877"/>
                        </a:cubicBezTo>
                        <a:cubicBezTo>
                          <a:pt x="1112" y="7387"/>
                          <a:pt x="1183" y="6710"/>
                          <a:pt x="1042" y="6461"/>
                        </a:cubicBezTo>
                        <a:cubicBezTo>
                          <a:pt x="902" y="6219"/>
                          <a:pt x="491" y="5231"/>
                          <a:pt x="280" y="4554"/>
                        </a:cubicBezTo>
                        <a:cubicBezTo>
                          <a:pt x="-70" y="3752"/>
                          <a:pt x="350" y="2896"/>
                          <a:pt x="350" y="2833"/>
                        </a:cubicBezTo>
                        <a:cubicBezTo>
                          <a:pt x="491" y="2646"/>
                          <a:pt x="421" y="2467"/>
                          <a:pt x="280" y="2343"/>
                        </a:cubicBezTo>
                        <a:cubicBezTo>
                          <a:pt x="140" y="2156"/>
                          <a:pt x="0" y="1728"/>
                          <a:pt x="0" y="1417"/>
                        </a:cubicBezTo>
                        <a:cubicBezTo>
                          <a:pt x="0" y="1354"/>
                          <a:pt x="0" y="1354"/>
                          <a:pt x="0" y="1354"/>
                        </a:cubicBezTo>
                        <a:cubicBezTo>
                          <a:pt x="1936" y="1354"/>
                          <a:pt x="3802" y="1230"/>
                          <a:pt x="5536" y="1175"/>
                        </a:cubicBezTo>
                        <a:cubicBezTo>
                          <a:pt x="5536" y="1175"/>
                          <a:pt x="5606" y="1175"/>
                          <a:pt x="5606" y="1105"/>
                        </a:cubicBezTo>
                        <a:cubicBezTo>
                          <a:pt x="5676" y="1105"/>
                          <a:pt x="5676" y="1051"/>
                          <a:pt x="5676" y="926"/>
                        </a:cubicBezTo>
                        <a:cubicBezTo>
                          <a:pt x="5606" y="498"/>
                          <a:pt x="5606" y="187"/>
                          <a:pt x="5737" y="62"/>
                        </a:cubicBezTo>
                        <a:cubicBezTo>
                          <a:pt x="5807" y="0"/>
                          <a:pt x="5877" y="0"/>
                          <a:pt x="5948" y="0"/>
                        </a:cubicBezTo>
                        <a:cubicBezTo>
                          <a:pt x="6438" y="0"/>
                          <a:pt x="6710" y="125"/>
                          <a:pt x="6710" y="374"/>
                        </a:cubicBezTo>
                        <a:cubicBezTo>
                          <a:pt x="6780" y="739"/>
                          <a:pt x="6850" y="1175"/>
                          <a:pt x="6990" y="1292"/>
                        </a:cubicBezTo>
                        <a:cubicBezTo>
                          <a:pt x="7060" y="1354"/>
                          <a:pt x="6990" y="1479"/>
                          <a:pt x="6990" y="1666"/>
                        </a:cubicBezTo>
                        <a:cubicBezTo>
                          <a:pt x="6920" y="1907"/>
                          <a:pt x="6850" y="2218"/>
                          <a:pt x="7060" y="2343"/>
                        </a:cubicBezTo>
                        <a:cubicBezTo>
                          <a:pt x="7130" y="2343"/>
                          <a:pt x="7191" y="2405"/>
                          <a:pt x="7261" y="2467"/>
                        </a:cubicBezTo>
                        <a:cubicBezTo>
                          <a:pt x="7402" y="2522"/>
                          <a:pt x="7472" y="2646"/>
                          <a:pt x="7612" y="2646"/>
                        </a:cubicBezTo>
                        <a:cubicBezTo>
                          <a:pt x="7682" y="2646"/>
                          <a:pt x="7752" y="2584"/>
                          <a:pt x="7892" y="2584"/>
                        </a:cubicBezTo>
                        <a:cubicBezTo>
                          <a:pt x="7953" y="2522"/>
                          <a:pt x="8023" y="2522"/>
                          <a:pt x="8094" y="2522"/>
                        </a:cubicBezTo>
                        <a:cubicBezTo>
                          <a:pt x="8234" y="2522"/>
                          <a:pt x="8304" y="2584"/>
                          <a:pt x="8304" y="2646"/>
                        </a:cubicBezTo>
                        <a:cubicBezTo>
                          <a:pt x="8304" y="2709"/>
                          <a:pt x="8304" y="2709"/>
                          <a:pt x="8374" y="2709"/>
                        </a:cubicBezTo>
                        <a:cubicBezTo>
                          <a:pt x="8444" y="2771"/>
                          <a:pt x="8514" y="2771"/>
                          <a:pt x="8575" y="2771"/>
                        </a:cubicBezTo>
                        <a:cubicBezTo>
                          <a:pt x="8856" y="2771"/>
                          <a:pt x="9276" y="2771"/>
                          <a:pt x="9407" y="3020"/>
                        </a:cubicBezTo>
                        <a:cubicBezTo>
                          <a:pt x="9477" y="3145"/>
                          <a:pt x="9548" y="3199"/>
                          <a:pt x="9688" y="3199"/>
                        </a:cubicBezTo>
                        <a:cubicBezTo>
                          <a:pt x="9758" y="3199"/>
                          <a:pt x="9898" y="3145"/>
                          <a:pt x="10108" y="3020"/>
                        </a:cubicBezTo>
                        <a:cubicBezTo>
                          <a:pt x="10169" y="3020"/>
                          <a:pt x="10239" y="2958"/>
                          <a:pt x="10310" y="2896"/>
                        </a:cubicBezTo>
                        <a:cubicBezTo>
                          <a:pt x="10590" y="2709"/>
                          <a:pt x="11002" y="2467"/>
                          <a:pt x="11492" y="2467"/>
                        </a:cubicBezTo>
                        <a:cubicBezTo>
                          <a:pt x="11623" y="2467"/>
                          <a:pt x="11764" y="2467"/>
                          <a:pt x="11834" y="2522"/>
                        </a:cubicBezTo>
                        <a:cubicBezTo>
                          <a:pt x="12456" y="2771"/>
                          <a:pt x="12946" y="3020"/>
                          <a:pt x="13148" y="3386"/>
                        </a:cubicBezTo>
                        <a:cubicBezTo>
                          <a:pt x="13218" y="3448"/>
                          <a:pt x="13218" y="3448"/>
                          <a:pt x="13218" y="3510"/>
                        </a:cubicBezTo>
                        <a:cubicBezTo>
                          <a:pt x="13358" y="3752"/>
                          <a:pt x="13428" y="3939"/>
                          <a:pt x="13638" y="3939"/>
                        </a:cubicBezTo>
                        <a:cubicBezTo>
                          <a:pt x="13638" y="3939"/>
                          <a:pt x="13708" y="3939"/>
                          <a:pt x="13708" y="3876"/>
                        </a:cubicBezTo>
                        <a:cubicBezTo>
                          <a:pt x="13839" y="3876"/>
                          <a:pt x="13910" y="3752"/>
                          <a:pt x="13980" y="3573"/>
                        </a:cubicBezTo>
                        <a:cubicBezTo>
                          <a:pt x="13980" y="3510"/>
                          <a:pt x="14050" y="3386"/>
                          <a:pt x="14120" y="3386"/>
                        </a:cubicBezTo>
                        <a:cubicBezTo>
                          <a:pt x="14190" y="3386"/>
                          <a:pt x="14190" y="3386"/>
                          <a:pt x="14190" y="3386"/>
                        </a:cubicBezTo>
                        <a:cubicBezTo>
                          <a:pt x="14260" y="3448"/>
                          <a:pt x="14260" y="3448"/>
                          <a:pt x="14330" y="3448"/>
                        </a:cubicBezTo>
                        <a:cubicBezTo>
                          <a:pt x="14531" y="3635"/>
                          <a:pt x="15022" y="3876"/>
                          <a:pt x="15223" y="4188"/>
                        </a:cubicBezTo>
                        <a:cubicBezTo>
                          <a:pt x="15364" y="4374"/>
                          <a:pt x="15784" y="4740"/>
                          <a:pt x="16126" y="4740"/>
                        </a:cubicBezTo>
                        <a:cubicBezTo>
                          <a:pt x="16196" y="4740"/>
                          <a:pt x="16266" y="4678"/>
                          <a:pt x="16336" y="4678"/>
                        </a:cubicBezTo>
                        <a:cubicBezTo>
                          <a:pt x="16406" y="4616"/>
                          <a:pt x="16546" y="4437"/>
                          <a:pt x="16686" y="4250"/>
                        </a:cubicBezTo>
                        <a:cubicBezTo>
                          <a:pt x="17028" y="3939"/>
                          <a:pt x="17308" y="3635"/>
                          <a:pt x="17510" y="3635"/>
                        </a:cubicBezTo>
                        <a:cubicBezTo>
                          <a:pt x="17580" y="3635"/>
                          <a:pt x="17580" y="3635"/>
                          <a:pt x="17580" y="3635"/>
                        </a:cubicBezTo>
                        <a:cubicBezTo>
                          <a:pt x="17930" y="3814"/>
                          <a:pt x="18061" y="4063"/>
                          <a:pt x="18061" y="4250"/>
                        </a:cubicBezTo>
                        <a:cubicBezTo>
                          <a:pt x="18061" y="4312"/>
                          <a:pt x="18140" y="4312"/>
                          <a:pt x="18140" y="4312"/>
                        </a:cubicBezTo>
                        <a:cubicBezTo>
                          <a:pt x="18140" y="4312"/>
                          <a:pt x="18202" y="4312"/>
                          <a:pt x="18272" y="4250"/>
                        </a:cubicBezTo>
                        <a:cubicBezTo>
                          <a:pt x="18342" y="4250"/>
                          <a:pt x="18412" y="4250"/>
                          <a:pt x="18482" y="4250"/>
                        </a:cubicBezTo>
                        <a:cubicBezTo>
                          <a:pt x="18482" y="4188"/>
                          <a:pt x="18552" y="4188"/>
                          <a:pt x="18692" y="4188"/>
                        </a:cubicBezTo>
                        <a:cubicBezTo>
                          <a:pt x="18964" y="4125"/>
                          <a:pt x="19384" y="4001"/>
                          <a:pt x="19656" y="4001"/>
                        </a:cubicBezTo>
                        <a:cubicBezTo>
                          <a:pt x="19726" y="4001"/>
                          <a:pt x="19796" y="4001"/>
                          <a:pt x="19866" y="4063"/>
                        </a:cubicBezTo>
                        <a:cubicBezTo>
                          <a:pt x="20006" y="4125"/>
                          <a:pt x="20076" y="4188"/>
                          <a:pt x="20146" y="4250"/>
                        </a:cubicBezTo>
                        <a:cubicBezTo>
                          <a:pt x="20286" y="4374"/>
                          <a:pt x="20356" y="4437"/>
                          <a:pt x="20488" y="4437"/>
                        </a:cubicBezTo>
                        <a:cubicBezTo>
                          <a:pt x="20698" y="4437"/>
                          <a:pt x="21118" y="4437"/>
                          <a:pt x="21390" y="4437"/>
                        </a:cubicBezTo>
                        <a:cubicBezTo>
                          <a:pt x="21530" y="4437"/>
                          <a:pt x="21530" y="4437"/>
                          <a:pt x="21530" y="4437"/>
                        </a:cubicBezTo>
                        <a:cubicBezTo>
                          <a:pt x="21460" y="4437"/>
                          <a:pt x="21460" y="4437"/>
                          <a:pt x="21460" y="4437"/>
                        </a:cubicBezTo>
                        <a:cubicBezTo>
                          <a:pt x="20838" y="4989"/>
                          <a:pt x="20146" y="5168"/>
                          <a:pt x="19866" y="5293"/>
                        </a:cubicBezTo>
                        <a:cubicBezTo>
                          <a:pt x="19726" y="5293"/>
                          <a:pt x="19726" y="5293"/>
                          <a:pt x="19726" y="5293"/>
                        </a:cubicBezTo>
                        <a:cubicBezTo>
                          <a:pt x="19244" y="5480"/>
                          <a:pt x="18412" y="5721"/>
                          <a:pt x="18140" y="6219"/>
                        </a:cubicBezTo>
                        <a:cubicBezTo>
                          <a:pt x="17930" y="6647"/>
                          <a:pt x="16056" y="8126"/>
                          <a:pt x="14882" y="8982"/>
                        </a:cubicBezTo>
                        <a:cubicBezTo>
                          <a:pt x="14882" y="9045"/>
                          <a:pt x="14882" y="9045"/>
                          <a:pt x="14882" y="9045"/>
                        </a:cubicBezTo>
                        <a:cubicBezTo>
                          <a:pt x="14812" y="9107"/>
                          <a:pt x="14672" y="9169"/>
                          <a:pt x="14672" y="9169"/>
                        </a:cubicBezTo>
                        <a:cubicBezTo>
                          <a:pt x="14672" y="9232"/>
                          <a:pt x="14672" y="9232"/>
                          <a:pt x="14672" y="9232"/>
                        </a:cubicBezTo>
                        <a:cubicBezTo>
                          <a:pt x="14602" y="9294"/>
                          <a:pt x="14190" y="9722"/>
                          <a:pt x="14050" y="9784"/>
                        </a:cubicBezTo>
                        <a:cubicBezTo>
                          <a:pt x="13980" y="9784"/>
                          <a:pt x="14050" y="10096"/>
                          <a:pt x="14120" y="10282"/>
                        </a:cubicBezTo>
                        <a:cubicBezTo>
                          <a:pt x="14120" y="10399"/>
                          <a:pt x="14120" y="10461"/>
                          <a:pt x="14190" y="10586"/>
                        </a:cubicBezTo>
                        <a:cubicBezTo>
                          <a:pt x="14190" y="10648"/>
                          <a:pt x="14190" y="10710"/>
                          <a:pt x="14190" y="10835"/>
                        </a:cubicBezTo>
                        <a:cubicBezTo>
                          <a:pt x="14260" y="11139"/>
                          <a:pt x="14400" y="11691"/>
                          <a:pt x="14120" y="12003"/>
                        </a:cubicBezTo>
                        <a:cubicBezTo>
                          <a:pt x="13980" y="12252"/>
                          <a:pt x="13769" y="12306"/>
                          <a:pt x="13568" y="12368"/>
                        </a:cubicBezTo>
                        <a:cubicBezTo>
                          <a:pt x="13358" y="12431"/>
                          <a:pt x="13218" y="12493"/>
                          <a:pt x="13086" y="12618"/>
                        </a:cubicBezTo>
                        <a:cubicBezTo>
                          <a:pt x="12876" y="12742"/>
                          <a:pt x="12806" y="12859"/>
                          <a:pt x="12806" y="12983"/>
                        </a:cubicBezTo>
                        <a:cubicBezTo>
                          <a:pt x="12806" y="13108"/>
                          <a:pt x="12736" y="13232"/>
                          <a:pt x="12596" y="13419"/>
                        </a:cubicBezTo>
                        <a:cubicBezTo>
                          <a:pt x="12526" y="13536"/>
                          <a:pt x="12526" y="13598"/>
                          <a:pt x="12526" y="13661"/>
                        </a:cubicBezTo>
                        <a:cubicBezTo>
                          <a:pt x="12596" y="13723"/>
                          <a:pt x="12666" y="13785"/>
                          <a:pt x="12806" y="13785"/>
                        </a:cubicBezTo>
                        <a:cubicBezTo>
                          <a:pt x="12876" y="13847"/>
                          <a:pt x="12946" y="13847"/>
                          <a:pt x="13007" y="13910"/>
                        </a:cubicBezTo>
                        <a:cubicBezTo>
                          <a:pt x="13218" y="13972"/>
                          <a:pt x="13288" y="14151"/>
                          <a:pt x="13288" y="14338"/>
                        </a:cubicBezTo>
                        <a:cubicBezTo>
                          <a:pt x="13288" y="14525"/>
                          <a:pt x="13218" y="14649"/>
                          <a:pt x="13148" y="14774"/>
                        </a:cubicBezTo>
                        <a:cubicBezTo>
                          <a:pt x="12946" y="14890"/>
                          <a:pt x="13007" y="14953"/>
                          <a:pt x="13007" y="15077"/>
                        </a:cubicBezTo>
                        <a:cubicBezTo>
                          <a:pt x="13086" y="15139"/>
                          <a:pt x="13086" y="15264"/>
                          <a:pt x="13086" y="15326"/>
                        </a:cubicBezTo>
                        <a:cubicBezTo>
                          <a:pt x="13148" y="15630"/>
                          <a:pt x="13148" y="15630"/>
                          <a:pt x="13007" y="15941"/>
                        </a:cubicBezTo>
                        <a:cubicBezTo>
                          <a:pt x="13007" y="16003"/>
                          <a:pt x="12946" y="16066"/>
                          <a:pt x="12946" y="16120"/>
                        </a:cubicBezTo>
                        <a:cubicBezTo>
                          <a:pt x="12806" y="16494"/>
                          <a:pt x="12946" y="16556"/>
                          <a:pt x="13086" y="16681"/>
                        </a:cubicBezTo>
                        <a:cubicBezTo>
                          <a:pt x="13148" y="16743"/>
                          <a:pt x="13218" y="16860"/>
                          <a:pt x="13288" y="16922"/>
                        </a:cubicBezTo>
                        <a:cubicBezTo>
                          <a:pt x="13358" y="17109"/>
                          <a:pt x="13568" y="17171"/>
                          <a:pt x="13769" y="17233"/>
                        </a:cubicBezTo>
                        <a:cubicBezTo>
                          <a:pt x="13839" y="17296"/>
                          <a:pt x="13910" y="17296"/>
                          <a:pt x="13980" y="17350"/>
                        </a:cubicBezTo>
                        <a:cubicBezTo>
                          <a:pt x="14120" y="17420"/>
                          <a:pt x="14190" y="17420"/>
                          <a:pt x="14260" y="17420"/>
                        </a:cubicBezTo>
                        <a:cubicBezTo>
                          <a:pt x="14400" y="17475"/>
                          <a:pt x="14531" y="17475"/>
                          <a:pt x="14602" y="17724"/>
                        </a:cubicBezTo>
                        <a:cubicBezTo>
                          <a:pt x="14602" y="17786"/>
                          <a:pt x="14672" y="17786"/>
                          <a:pt x="14742" y="17786"/>
                        </a:cubicBezTo>
                        <a:lnTo>
                          <a:pt x="14812" y="17786"/>
                        </a:lnTo>
                        <a:cubicBezTo>
                          <a:pt x="14882" y="17786"/>
                          <a:pt x="14952" y="17786"/>
                          <a:pt x="14952" y="17786"/>
                        </a:cubicBezTo>
                        <a:cubicBezTo>
                          <a:pt x="15092" y="17786"/>
                          <a:pt x="15364" y="17848"/>
                          <a:pt x="15574" y="18027"/>
                        </a:cubicBezTo>
                        <a:cubicBezTo>
                          <a:pt x="15784" y="18214"/>
                          <a:pt x="15985" y="18401"/>
                          <a:pt x="16196" y="18588"/>
                        </a:cubicBezTo>
                        <a:cubicBezTo>
                          <a:pt x="16546" y="18891"/>
                          <a:pt x="16818" y="19203"/>
                          <a:pt x="16958" y="19203"/>
                        </a:cubicBezTo>
                        <a:cubicBezTo>
                          <a:pt x="17308" y="19265"/>
                          <a:pt x="17790" y="19755"/>
                          <a:pt x="17790" y="20246"/>
                        </a:cubicBezTo>
                        <a:cubicBezTo>
                          <a:pt x="17720" y="20557"/>
                          <a:pt x="17860" y="20861"/>
                          <a:pt x="18000" y="21110"/>
                        </a:cubicBezTo>
                        <a:cubicBezTo>
                          <a:pt x="18000" y="21172"/>
                          <a:pt x="18000" y="21172"/>
                          <a:pt x="18000" y="21172"/>
                        </a:cubicBezTo>
                        <a:cubicBezTo>
                          <a:pt x="14260" y="21538"/>
                          <a:pt x="8094" y="21600"/>
                          <a:pt x="4774" y="21600"/>
                        </a:cubicBezTo>
                        <a:lnTo>
                          <a:pt x="2277" y="21475"/>
                        </a:lnTo>
                        <a:cubicBezTo>
                          <a:pt x="2488" y="21538"/>
                          <a:pt x="3381" y="21538"/>
                          <a:pt x="4774" y="21538"/>
                        </a:cubicBezTo>
                        <a:cubicBezTo>
                          <a:pt x="8094" y="21538"/>
                          <a:pt x="14190" y="21475"/>
                          <a:pt x="17930" y="21110"/>
                        </a:cubicBezTo>
                        <a:cubicBezTo>
                          <a:pt x="17790" y="20798"/>
                          <a:pt x="17650" y="20557"/>
                          <a:pt x="17720" y="20246"/>
                        </a:cubicBezTo>
                        <a:cubicBezTo>
                          <a:pt x="17720" y="19818"/>
                          <a:pt x="17238" y="19319"/>
                          <a:pt x="16958" y="19265"/>
                        </a:cubicBezTo>
                        <a:cubicBezTo>
                          <a:pt x="16818" y="19265"/>
                          <a:pt x="16476" y="18954"/>
                          <a:pt x="16126" y="18650"/>
                        </a:cubicBezTo>
                        <a:cubicBezTo>
                          <a:pt x="15924" y="18463"/>
                          <a:pt x="15714" y="18214"/>
                          <a:pt x="15574" y="18090"/>
                        </a:cubicBezTo>
                        <a:cubicBezTo>
                          <a:pt x="15294" y="17910"/>
                          <a:pt x="15092" y="17848"/>
                          <a:pt x="14952" y="17848"/>
                        </a:cubicBezTo>
                        <a:cubicBezTo>
                          <a:pt x="14952" y="17848"/>
                          <a:pt x="14882" y="17848"/>
                          <a:pt x="14812" y="17848"/>
                        </a:cubicBezTo>
                        <a:lnTo>
                          <a:pt x="14742" y="17848"/>
                        </a:lnTo>
                        <a:cubicBezTo>
                          <a:pt x="14672" y="17848"/>
                          <a:pt x="14531" y="17848"/>
                          <a:pt x="14531" y="17724"/>
                        </a:cubicBezTo>
                        <a:cubicBezTo>
                          <a:pt x="14461" y="17537"/>
                          <a:pt x="14400" y="17537"/>
                          <a:pt x="14190" y="17475"/>
                        </a:cubicBezTo>
                        <a:cubicBezTo>
                          <a:pt x="14120" y="17475"/>
                          <a:pt x="14050" y="17475"/>
                          <a:pt x="13980" y="17420"/>
                        </a:cubicBezTo>
                        <a:cubicBezTo>
                          <a:pt x="13910" y="17350"/>
                          <a:pt x="13839" y="17350"/>
                          <a:pt x="13708" y="17296"/>
                        </a:cubicBezTo>
                        <a:cubicBezTo>
                          <a:pt x="13498" y="17233"/>
                          <a:pt x="13288" y="17171"/>
                          <a:pt x="13218" y="16984"/>
                        </a:cubicBezTo>
                        <a:cubicBezTo>
                          <a:pt x="13148" y="16860"/>
                          <a:pt x="13086" y="16797"/>
                          <a:pt x="13007" y="16743"/>
                        </a:cubicBezTo>
                        <a:cubicBezTo>
                          <a:pt x="12876" y="16618"/>
                          <a:pt x="12736" y="16494"/>
                          <a:pt x="12876" y="16120"/>
                        </a:cubicBezTo>
                        <a:cubicBezTo>
                          <a:pt x="12876" y="16066"/>
                          <a:pt x="12946" y="15941"/>
                          <a:pt x="12946" y="15879"/>
                        </a:cubicBezTo>
                        <a:cubicBezTo>
                          <a:pt x="13086" y="15630"/>
                          <a:pt x="13086" y="15630"/>
                          <a:pt x="13007" y="15326"/>
                        </a:cubicBezTo>
                        <a:cubicBezTo>
                          <a:pt x="13007" y="15264"/>
                          <a:pt x="13007" y="15202"/>
                          <a:pt x="12946" y="15077"/>
                        </a:cubicBezTo>
                        <a:cubicBezTo>
                          <a:pt x="12946" y="14953"/>
                          <a:pt x="12876" y="14828"/>
                          <a:pt x="13086" y="14704"/>
                        </a:cubicBezTo>
                        <a:cubicBezTo>
                          <a:pt x="13218" y="14587"/>
                          <a:pt x="13218" y="14462"/>
                          <a:pt x="13218" y="14338"/>
                        </a:cubicBezTo>
                        <a:cubicBezTo>
                          <a:pt x="13218" y="14151"/>
                          <a:pt x="13148" y="14034"/>
                          <a:pt x="13007" y="13972"/>
                        </a:cubicBezTo>
                        <a:cubicBezTo>
                          <a:pt x="12946" y="13910"/>
                          <a:pt x="12876" y="13910"/>
                          <a:pt x="12736" y="13847"/>
                        </a:cubicBezTo>
                        <a:cubicBezTo>
                          <a:pt x="12666" y="13785"/>
                          <a:pt x="12526" y="13785"/>
                          <a:pt x="12456" y="13661"/>
                        </a:cubicBezTo>
                        <a:cubicBezTo>
                          <a:pt x="12456" y="13598"/>
                          <a:pt x="12456" y="13536"/>
                          <a:pt x="12596" y="13419"/>
                        </a:cubicBezTo>
                        <a:cubicBezTo>
                          <a:pt x="12666" y="13232"/>
                          <a:pt x="12736" y="13108"/>
                          <a:pt x="12736" y="12983"/>
                        </a:cubicBezTo>
                        <a:cubicBezTo>
                          <a:pt x="12736" y="12859"/>
                          <a:pt x="12806" y="12742"/>
                          <a:pt x="13007" y="12555"/>
                        </a:cubicBezTo>
                        <a:cubicBezTo>
                          <a:pt x="13218" y="12431"/>
                          <a:pt x="13358" y="12368"/>
                          <a:pt x="13498" y="12368"/>
                        </a:cubicBezTo>
                        <a:cubicBezTo>
                          <a:pt x="13708" y="12252"/>
                          <a:pt x="13910" y="12252"/>
                          <a:pt x="14120" y="12003"/>
                        </a:cubicBezTo>
                        <a:cubicBezTo>
                          <a:pt x="14330" y="11691"/>
                          <a:pt x="14190" y="11139"/>
                          <a:pt x="14120" y="10835"/>
                        </a:cubicBezTo>
                        <a:cubicBezTo>
                          <a:pt x="14120" y="10710"/>
                          <a:pt x="14120" y="10648"/>
                          <a:pt x="14120" y="10586"/>
                        </a:cubicBezTo>
                        <a:cubicBezTo>
                          <a:pt x="14050" y="10524"/>
                          <a:pt x="14050" y="10399"/>
                          <a:pt x="14050" y="10282"/>
                        </a:cubicBezTo>
                        <a:cubicBezTo>
                          <a:pt x="13980" y="9971"/>
                          <a:pt x="13910" y="9784"/>
                          <a:pt x="14050" y="9722"/>
                        </a:cubicBezTo>
                        <a:cubicBezTo>
                          <a:pt x="14120" y="9660"/>
                          <a:pt x="14461" y="9418"/>
                          <a:pt x="14602" y="9232"/>
                        </a:cubicBezTo>
                        <a:cubicBezTo>
                          <a:pt x="14602" y="9169"/>
                          <a:pt x="14672" y="9107"/>
                          <a:pt x="14812" y="8982"/>
                        </a:cubicBezTo>
                        <a:cubicBezTo>
                          <a:pt x="14882" y="8928"/>
                          <a:pt x="14882" y="8928"/>
                          <a:pt x="14882" y="8928"/>
                        </a:cubicBezTo>
                        <a:cubicBezTo>
                          <a:pt x="16748" y="7449"/>
                          <a:pt x="17930" y="6461"/>
                          <a:pt x="18061" y="6157"/>
                        </a:cubicBezTo>
                        <a:cubicBezTo>
                          <a:pt x="18342" y="5667"/>
                          <a:pt x="19174" y="5418"/>
                          <a:pt x="19726" y="5231"/>
                        </a:cubicBezTo>
                        <a:cubicBezTo>
                          <a:pt x="19866" y="5231"/>
                          <a:pt x="19866" y="5231"/>
                          <a:pt x="19866" y="5231"/>
                        </a:cubicBezTo>
                        <a:cubicBezTo>
                          <a:pt x="20076" y="5168"/>
                          <a:pt x="20768" y="4927"/>
                          <a:pt x="21320" y="4491"/>
                        </a:cubicBezTo>
                        <a:cubicBezTo>
                          <a:pt x="21039" y="4491"/>
                          <a:pt x="20698" y="4491"/>
                          <a:pt x="20488" y="4491"/>
                        </a:cubicBezTo>
                        <a:cubicBezTo>
                          <a:pt x="20356" y="4491"/>
                          <a:pt x="20216" y="4374"/>
                          <a:pt x="20076" y="4312"/>
                        </a:cubicBezTo>
                        <a:cubicBezTo>
                          <a:pt x="20006" y="4250"/>
                          <a:pt x="19936" y="4125"/>
                          <a:pt x="19866" y="4125"/>
                        </a:cubicBezTo>
                        <a:cubicBezTo>
                          <a:pt x="19796" y="4063"/>
                          <a:pt x="19726" y="4063"/>
                          <a:pt x="19656" y="4063"/>
                        </a:cubicBezTo>
                        <a:cubicBezTo>
                          <a:pt x="19384" y="4063"/>
                          <a:pt x="18964" y="4188"/>
                          <a:pt x="18692" y="4250"/>
                        </a:cubicBezTo>
                        <a:cubicBezTo>
                          <a:pt x="18622" y="4250"/>
                          <a:pt x="18552" y="4250"/>
                          <a:pt x="18482" y="4250"/>
                        </a:cubicBezTo>
                        <a:cubicBezTo>
                          <a:pt x="18412" y="4312"/>
                          <a:pt x="18342" y="4312"/>
                          <a:pt x="18272" y="4312"/>
                        </a:cubicBezTo>
                        <a:cubicBezTo>
                          <a:pt x="18202" y="4312"/>
                          <a:pt x="18202" y="4374"/>
                          <a:pt x="18140" y="4374"/>
                        </a:cubicBezTo>
                        <a:cubicBezTo>
                          <a:pt x="18061" y="4374"/>
                          <a:pt x="18000" y="4312"/>
                          <a:pt x="18000" y="4250"/>
                        </a:cubicBezTo>
                        <a:cubicBezTo>
                          <a:pt x="18000" y="4125"/>
                          <a:pt x="17930" y="3876"/>
                          <a:pt x="17580" y="3697"/>
                        </a:cubicBezTo>
                        <a:lnTo>
                          <a:pt x="17510" y="3697"/>
                        </a:lnTo>
                        <a:cubicBezTo>
                          <a:pt x="17308" y="3697"/>
                          <a:pt x="17028" y="4001"/>
                          <a:pt x="16748" y="4312"/>
                        </a:cubicBezTo>
                        <a:cubicBezTo>
                          <a:pt x="16607" y="4491"/>
                          <a:pt x="16476" y="4616"/>
                          <a:pt x="16336" y="4740"/>
                        </a:cubicBezTo>
                        <a:cubicBezTo>
                          <a:pt x="16266" y="4740"/>
                          <a:pt x="16196" y="4803"/>
                          <a:pt x="16126" y="4803"/>
                        </a:cubicBezTo>
                        <a:cubicBezTo>
                          <a:pt x="15784" y="4803"/>
                          <a:pt x="15294" y="4437"/>
                          <a:pt x="15162" y="4188"/>
                        </a:cubicBezTo>
                        <a:cubicBezTo>
                          <a:pt x="14952" y="3939"/>
                          <a:pt x="14531" y="3697"/>
                          <a:pt x="14260" y="3510"/>
                        </a:cubicBezTo>
                        <a:lnTo>
                          <a:pt x="14190" y="3448"/>
                        </a:lnTo>
                        <a:cubicBezTo>
                          <a:pt x="14120" y="3448"/>
                          <a:pt x="14120" y="3448"/>
                          <a:pt x="14120" y="3448"/>
                        </a:cubicBezTo>
                        <a:cubicBezTo>
                          <a:pt x="14120" y="3448"/>
                          <a:pt x="14050" y="3573"/>
                          <a:pt x="13980" y="3635"/>
                        </a:cubicBezTo>
                        <a:cubicBezTo>
                          <a:pt x="13980" y="3752"/>
                          <a:pt x="13910" y="3939"/>
                          <a:pt x="13708" y="3939"/>
                        </a:cubicBezTo>
                        <a:lnTo>
                          <a:pt x="13638" y="4001"/>
                        </a:lnTo>
                        <a:cubicBezTo>
                          <a:pt x="13428" y="4001"/>
                          <a:pt x="13288" y="3814"/>
                          <a:pt x="13148" y="3510"/>
                        </a:cubicBezTo>
                        <a:cubicBezTo>
                          <a:pt x="13148" y="3510"/>
                          <a:pt x="13148" y="3448"/>
                          <a:pt x="13086" y="3386"/>
                        </a:cubicBezTo>
                        <a:cubicBezTo>
                          <a:pt x="12876" y="3075"/>
                          <a:pt x="12456" y="2833"/>
                          <a:pt x="11834" y="2584"/>
                        </a:cubicBezTo>
                        <a:cubicBezTo>
                          <a:pt x="11694" y="2522"/>
                          <a:pt x="11623" y="2522"/>
                          <a:pt x="11492" y="2522"/>
                        </a:cubicBezTo>
                        <a:cubicBezTo>
                          <a:pt x="11072" y="2522"/>
                          <a:pt x="10660" y="2771"/>
                          <a:pt x="10310" y="2958"/>
                        </a:cubicBezTo>
                        <a:cubicBezTo>
                          <a:pt x="10239" y="3020"/>
                          <a:pt x="10169" y="3075"/>
                          <a:pt x="10108" y="3075"/>
                        </a:cubicBezTo>
                        <a:cubicBezTo>
                          <a:pt x="9968" y="3199"/>
                          <a:pt x="9828" y="3261"/>
                          <a:pt x="9688" y="3261"/>
                        </a:cubicBezTo>
                        <a:cubicBezTo>
                          <a:pt x="9548" y="3261"/>
                          <a:pt x="9477" y="3199"/>
                          <a:pt x="9337" y="3020"/>
                        </a:cubicBezTo>
                        <a:cubicBezTo>
                          <a:pt x="9206" y="2833"/>
                          <a:pt x="8856" y="2833"/>
                          <a:pt x="8575" y="2833"/>
                        </a:cubicBezTo>
                        <a:cubicBezTo>
                          <a:pt x="8514" y="2833"/>
                          <a:pt x="8374" y="2833"/>
                          <a:pt x="8374" y="2771"/>
                        </a:cubicBezTo>
                        <a:cubicBezTo>
                          <a:pt x="8304" y="2771"/>
                          <a:pt x="8234" y="2709"/>
                          <a:pt x="8234" y="2646"/>
                        </a:cubicBezTo>
                        <a:cubicBezTo>
                          <a:pt x="8234" y="2584"/>
                          <a:pt x="8164" y="2584"/>
                          <a:pt x="8094" y="2584"/>
                        </a:cubicBezTo>
                        <a:cubicBezTo>
                          <a:pt x="8094" y="2584"/>
                          <a:pt x="7953" y="2584"/>
                          <a:pt x="7892" y="2646"/>
                        </a:cubicBezTo>
                        <a:cubicBezTo>
                          <a:pt x="7822" y="2646"/>
                          <a:pt x="7682" y="2709"/>
                          <a:pt x="7612" y="2709"/>
                        </a:cubicBezTo>
                        <a:cubicBezTo>
                          <a:pt x="7472" y="2709"/>
                          <a:pt x="7331" y="2584"/>
                          <a:pt x="7191" y="2522"/>
                        </a:cubicBezTo>
                        <a:cubicBezTo>
                          <a:pt x="7130" y="2467"/>
                          <a:pt x="7060" y="2405"/>
                          <a:pt x="6990" y="2405"/>
                        </a:cubicBezTo>
                        <a:cubicBezTo>
                          <a:pt x="6780" y="2281"/>
                          <a:pt x="6850" y="1969"/>
                          <a:pt x="6920" y="1666"/>
                        </a:cubicBezTo>
                        <a:cubicBezTo>
                          <a:pt x="6920" y="1541"/>
                          <a:pt x="6990" y="1354"/>
                          <a:pt x="6920" y="1292"/>
                        </a:cubicBezTo>
                        <a:cubicBezTo>
                          <a:pt x="6780" y="1175"/>
                          <a:pt x="6710" y="677"/>
                          <a:pt x="6710" y="374"/>
                        </a:cubicBezTo>
                        <a:cubicBezTo>
                          <a:pt x="6639" y="62"/>
                          <a:pt x="6088" y="62"/>
                          <a:pt x="5948" y="62"/>
                        </a:cubicBezTo>
                        <a:cubicBezTo>
                          <a:pt x="5877" y="62"/>
                          <a:pt x="5807" y="62"/>
                          <a:pt x="5807" y="62"/>
                        </a:cubicBezTo>
                        <a:cubicBezTo>
                          <a:pt x="5737" y="187"/>
                          <a:pt x="5676" y="374"/>
                          <a:pt x="5737" y="926"/>
                        </a:cubicBezTo>
                        <a:cubicBezTo>
                          <a:pt x="5737" y="1051"/>
                          <a:pt x="5737" y="1105"/>
                          <a:pt x="5676" y="1175"/>
                        </a:cubicBezTo>
                        <a:cubicBezTo>
                          <a:pt x="5606" y="1230"/>
                          <a:pt x="5536" y="1230"/>
                          <a:pt x="5536" y="1230"/>
                        </a:cubicBezTo>
                        <a:cubicBezTo>
                          <a:pt x="3802" y="1292"/>
                          <a:pt x="1936" y="1354"/>
                          <a:pt x="70" y="1417"/>
                        </a:cubicBezTo>
                        <a:cubicBezTo>
                          <a:pt x="70" y="1728"/>
                          <a:pt x="140" y="2156"/>
                          <a:pt x="280" y="2281"/>
                        </a:cubicBezTo>
                        <a:cubicBezTo>
                          <a:pt x="552" y="2522"/>
                          <a:pt x="491" y="2709"/>
                          <a:pt x="421" y="2896"/>
                        </a:cubicBezTo>
                        <a:cubicBezTo>
                          <a:pt x="421" y="2896"/>
                          <a:pt x="0" y="3752"/>
                          <a:pt x="350" y="4554"/>
                        </a:cubicBezTo>
                        <a:cubicBezTo>
                          <a:pt x="552" y="5231"/>
                          <a:pt x="972" y="6157"/>
                          <a:pt x="1112" y="6461"/>
                        </a:cubicBezTo>
                        <a:cubicBezTo>
                          <a:pt x="1253" y="6710"/>
                          <a:pt x="1183" y="7325"/>
                          <a:pt x="1112" y="7877"/>
                        </a:cubicBezTo>
                        <a:cubicBezTo>
                          <a:pt x="1042" y="8251"/>
                          <a:pt x="1112" y="8430"/>
                          <a:pt x="1112" y="8617"/>
                        </a:cubicBezTo>
                        <a:cubicBezTo>
                          <a:pt x="1183" y="8803"/>
                          <a:pt x="1183" y="8928"/>
                          <a:pt x="1183" y="9045"/>
                        </a:cubicBezTo>
                        <a:cubicBezTo>
                          <a:pt x="1183" y="9294"/>
                          <a:pt x="1253" y="9660"/>
                          <a:pt x="1314" y="10033"/>
                        </a:cubicBezTo>
                        <a:cubicBezTo>
                          <a:pt x="1384" y="10337"/>
                          <a:pt x="1454" y="10586"/>
                          <a:pt x="1454" y="10773"/>
                        </a:cubicBezTo>
                        <a:cubicBezTo>
                          <a:pt x="1454" y="10952"/>
                          <a:pt x="1524" y="11014"/>
                          <a:pt x="1664" y="11076"/>
                        </a:cubicBezTo>
                        <a:cubicBezTo>
                          <a:pt x="1734" y="11076"/>
                          <a:pt x="1796" y="11139"/>
                          <a:pt x="1796" y="11139"/>
                        </a:cubicBezTo>
                        <a:cubicBezTo>
                          <a:pt x="1936" y="11263"/>
                          <a:pt x="1936" y="11504"/>
                          <a:pt x="1936" y="11878"/>
                        </a:cubicBezTo>
                        <a:cubicBezTo>
                          <a:pt x="1866" y="12065"/>
                          <a:pt x="1866" y="12306"/>
                          <a:pt x="1936" y="12431"/>
                        </a:cubicBezTo>
                        <a:cubicBezTo>
                          <a:pt x="2006" y="12804"/>
                          <a:pt x="1664" y="13419"/>
                          <a:pt x="1384" y="13598"/>
                        </a:cubicBezTo>
                        <a:cubicBezTo>
                          <a:pt x="1253" y="13661"/>
                          <a:pt x="1183" y="13723"/>
                          <a:pt x="1183" y="13847"/>
                        </a:cubicBezTo>
                        <a:cubicBezTo>
                          <a:pt x="1112" y="13910"/>
                          <a:pt x="1183" y="13972"/>
                          <a:pt x="1183" y="14034"/>
                        </a:cubicBezTo>
                        <a:cubicBezTo>
                          <a:pt x="1253" y="14096"/>
                          <a:pt x="1253" y="14096"/>
                          <a:pt x="1314" y="14096"/>
                        </a:cubicBezTo>
                        <a:cubicBezTo>
                          <a:pt x="1384" y="14151"/>
                          <a:pt x="1454" y="14213"/>
                          <a:pt x="1454" y="14462"/>
                        </a:cubicBezTo>
                        <a:cubicBezTo>
                          <a:pt x="1454" y="14704"/>
                          <a:pt x="1594" y="14704"/>
                          <a:pt x="1796" y="14704"/>
                        </a:cubicBezTo>
                        <a:cubicBezTo>
                          <a:pt x="2006" y="14704"/>
                          <a:pt x="2277" y="14890"/>
                          <a:pt x="2277" y="14890"/>
                        </a:cubicBezTo>
                        <a:cubicBezTo>
                          <a:pt x="2277" y="21475"/>
                          <a:pt x="2277" y="21475"/>
                          <a:pt x="2277" y="21475"/>
                        </a:cubicBezTo>
                        <a:lnTo>
                          <a:pt x="4774" y="21600"/>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68" name="Shape 3613">
                    <a:extLst>
                      <a:ext uri="{FF2B5EF4-FFF2-40B4-BE49-F238E27FC236}">
                        <a16:creationId xmlns:a16="http://schemas.microsoft.com/office/drawing/2014/main" id="{7A02C70D-AE22-4296-8C35-C12C1408587C}"/>
                      </a:ext>
                    </a:extLst>
                  </p:cNvPr>
                  <p:cNvSpPr/>
                  <p:nvPr/>
                </p:nvSpPr>
                <p:spPr>
                  <a:xfrm>
                    <a:off x="6851719" y="2531703"/>
                    <a:ext cx="1601523" cy="1045944"/>
                  </a:xfrm>
                  <a:custGeom>
                    <a:avLst/>
                    <a:gdLst/>
                    <a:ahLst/>
                    <a:cxnLst>
                      <a:cxn ang="0">
                        <a:pos x="wd2" y="hd2"/>
                      </a:cxn>
                      <a:cxn ang="5400000">
                        <a:pos x="wd2" y="hd2"/>
                      </a:cxn>
                      <a:cxn ang="10800000">
                        <a:pos x="wd2" y="hd2"/>
                      </a:cxn>
                      <a:cxn ang="16200000">
                        <a:pos x="wd2" y="hd2"/>
                      </a:cxn>
                    </a:cxnLst>
                    <a:rect l="0" t="0" r="r" b="b"/>
                    <a:pathLst>
                      <a:path w="21392" h="21600" extrusionOk="0">
                        <a:moveTo>
                          <a:pt x="16627" y="20111"/>
                        </a:moveTo>
                        <a:cubicBezTo>
                          <a:pt x="16701" y="20342"/>
                          <a:pt x="17216" y="21022"/>
                          <a:pt x="17506" y="21600"/>
                        </a:cubicBezTo>
                        <a:cubicBezTo>
                          <a:pt x="17506" y="21484"/>
                          <a:pt x="17506" y="21484"/>
                          <a:pt x="17506" y="21484"/>
                        </a:cubicBezTo>
                        <a:cubicBezTo>
                          <a:pt x="17731" y="21137"/>
                          <a:pt x="17731" y="20906"/>
                          <a:pt x="17656" y="20573"/>
                        </a:cubicBezTo>
                        <a:cubicBezTo>
                          <a:pt x="17591" y="20342"/>
                          <a:pt x="17291" y="20227"/>
                          <a:pt x="17591" y="20111"/>
                        </a:cubicBezTo>
                        <a:cubicBezTo>
                          <a:pt x="17806" y="19880"/>
                          <a:pt x="18545" y="19533"/>
                          <a:pt x="18545" y="18969"/>
                        </a:cubicBezTo>
                        <a:cubicBezTo>
                          <a:pt x="18545" y="18289"/>
                          <a:pt x="18470" y="18173"/>
                          <a:pt x="18620" y="18058"/>
                        </a:cubicBezTo>
                        <a:cubicBezTo>
                          <a:pt x="18845" y="17827"/>
                          <a:pt x="19069" y="16916"/>
                          <a:pt x="18994" y="16453"/>
                        </a:cubicBezTo>
                        <a:cubicBezTo>
                          <a:pt x="18919" y="16106"/>
                          <a:pt x="18545" y="16106"/>
                          <a:pt x="18545" y="15658"/>
                        </a:cubicBezTo>
                        <a:cubicBezTo>
                          <a:pt x="18545" y="15195"/>
                          <a:pt x="18180" y="14400"/>
                          <a:pt x="18545" y="14284"/>
                        </a:cubicBezTo>
                        <a:cubicBezTo>
                          <a:pt x="18695" y="14284"/>
                          <a:pt x="18919" y="14284"/>
                          <a:pt x="19069" y="14284"/>
                        </a:cubicBezTo>
                        <a:cubicBezTo>
                          <a:pt x="19284" y="14284"/>
                          <a:pt x="19509" y="14284"/>
                          <a:pt x="19584" y="14169"/>
                        </a:cubicBezTo>
                        <a:cubicBezTo>
                          <a:pt x="19809" y="13822"/>
                          <a:pt x="19958" y="13822"/>
                          <a:pt x="20248" y="13489"/>
                        </a:cubicBezTo>
                        <a:cubicBezTo>
                          <a:pt x="20548" y="13258"/>
                          <a:pt x="20838" y="13373"/>
                          <a:pt x="20838" y="12564"/>
                        </a:cubicBezTo>
                        <a:cubicBezTo>
                          <a:pt x="20838" y="11769"/>
                          <a:pt x="21138" y="11769"/>
                          <a:pt x="21287" y="11306"/>
                        </a:cubicBezTo>
                        <a:cubicBezTo>
                          <a:pt x="21437" y="10742"/>
                          <a:pt x="21437" y="9600"/>
                          <a:pt x="21212" y="9369"/>
                        </a:cubicBezTo>
                        <a:cubicBezTo>
                          <a:pt x="21063" y="9137"/>
                          <a:pt x="20548" y="9022"/>
                          <a:pt x="20548" y="8458"/>
                        </a:cubicBezTo>
                        <a:cubicBezTo>
                          <a:pt x="20473" y="7995"/>
                          <a:pt x="19734" y="7200"/>
                          <a:pt x="19659" y="6969"/>
                        </a:cubicBezTo>
                        <a:cubicBezTo>
                          <a:pt x="19584" y="6622"/>
                          <a:pt x="19509" y="5595"/>
                          <a:pt x="18470" y="5595"/>
                        </a:cubicBezTo>
                        <a:cubicBezTo>
                          <a:pt x="17366" y="5480"/>
                          <a:pt x="18180" y="5031"/>
                          <a:pt x="18105" y="4453"/>
                        </a:cubicBezTo>
                        <a:cubicBezTo>
                          <a:pt x="18030" y="3990"/>
                          <a:pt x="17656" y="4569"/>
                          <a:pt x="17731" y="3542"/>
                        </a:cubicBezTo>
                        <a:cubicBezTo>
                          <a:pt x="17806" y="2516"/>
                          <a:pt x="17731" y="2631"/>
                          <a:pt x="17956" y="1822"/>
                        </a:cubicBezTo>
                        <a:cubicBezTo>
                          <a:pt x="18105" y="1027"/>
                          <a:pt x="17656" y="1258"/>
                          <a:pt x="17591" y="795"/>
                        </a:cubicBezTo>
                        <a:cubicBezTo>
                          <a:pt x="17591" y="564"/>
                          <a:pt x="17506" y="333"/>
                          <a:pt x="17441" y="0"/>
                        </a:cubicBezTo>
                        <a:cubicBezTo>
                          <a:pt x="11666" y="1027"/>
                          <a:pt x="642" y="795"/>
                          <a:pt x="642" y="795"/>
                        </a:cubicBezTo>
                        <a:cubicBezTo>
                          <a:pt x="642" y="795"/>
                          <a:pt x="417" y="680"/>
                          <a:pt x="277" y="1027"/>
                        </a:cubicBezTo>
                        <a:cubicBezTo>
                          <a:pt x="127" y="1373"/>
                          <a:pt x="567" y="1937"/>
                          <a:pt x="277" y="2169"/>
                        </a:cubicBezTo>
                        <a:cubicBezTo>
                          <a:pt x="-13" y="2400"/>
                          <a:pt x="202" y="2631"/>
                          <a:pt x="417" y="2848"/>
                        </a:cubicBezTo>
                        <a:cubicBezTo>
                          <a:pt x="717" y="3080"/>
                          <a:pt x="866" y="3195"/>
                          <a:pt x="717" y="3542"/>
                        </a:cubicBezTo>
                        <a:cubicBezTo>
                          <a:pt x="567" y="3889"/>
                          <a:pt x="642" y="3889"/>
                          <a:pt x="567" y="4569"/>
                        </a:cubicBezTo>
                        <a:cubicBezTo>
                          <a:pt x="492" y="5364"/>
                          <a:pt x="202" y="5147"/>
                          <a:pt x="62" y="5711"/>
                        </a:cubicBezTo>
                        <a:cubicBezTo>
                          <a:pt x="-163" y="6405"/>
                          <a:pt x="277" y="6173"/>
                          <a:pt x="567" y="6969"/>
                        </a:cubicBezTo>
                        <a:cubicBezTo>
                          <a:pt x="792" y="7764"/>
                          <a:pt x="866" y="8227"/>
                          <a:pt x="941" y="8458"/>
                        </a:cubicBezTo>
                        <a:cubicBezTo>
                          <a:pt x="1016" y="8689"/>
                          <a:pt x="941" y="9137"/>
                          <a:pt x="1091" y="9600"/>
                        </a:cubicBezTo>
                        <a:cubicBezTo>
                          <a:pt x="1231" y="10063"/>
                          <a:pt x="1157" y="10164"/>
                          <a:pt x="1381" y="10627"/>
                        </a:cubicBezTo>
                        <a:cubicBezTo>
                          <a:pt x="1531" y="10973"/>
                          <a:pt x="1456" y="11422"/>
                          <a:pt x="1756" y="11884"/>
                        </a:cubicBezTo>
                        <a:cubicBezTo>
                          <a:pt x="1971" y="12347"/>
                          <a:pt x="1905" y="13720"/>
                          <a:pt x="1905" y="14053"/>
                        </a:cubicBezTo>
                        <a:cubicBezTo>
                          <a:pt x="1905" y="14284"/>
                          <a:pt x="1905" y="14284"/>
                          <a:pt x="2046" y="14284"/>
                        </a:cubicBezTo>
                        <a:cubicBezTo>
                          <a:pt x="2270" y="14169"/>
                          <a:pt x="2345" y="14631"/>
                          <a:pt x="2345" y="14631"/>
                        </a:cubicBezTo>
                        <a:cubicBezTo>
                          <a:pt x="2345" y="14631"/>
                          <a:pt x="2420" y="14964"/>
                          <a:pt x="2345" y="15195"/>
                        </a:cubicBezTo>
                        <a:cubicBezTo>
                          <a:pt x="2345" y="15542"/>
                          <a:pt x="2645" y="15427"/>
                          <a:pt x="2570" y="15658"/>
                        </a:cubicBezTo>
                        <a:cubicBezTo>
                          <a:pt x="2570" y="16005"/>
                          <a:pt x="2570" y="16222"/>
                          <a:pt x="2645" y="16337"/>
                        </a:cubicBezTo>
                        <a:cubicBezTo>
                          <a:pt x="2785" y="16453"/>
                          <a:pt x="2785" y="16916"/>
                          <a:pt x="2645" y="17248"/>
                        </a:cubicBezTo>
                        <a:cubicBezTo>
                          <a:pt x="2495" y="17595"/>
                          <a:pt x="2570" y="17595"/>
                          <a:pt x="2785" y="18058"/>
                        </a:cubicBezTo>
                        <a:cubicBezTo>
                          <a:pt x="3084" y="18622"/>
                          <a:pt x="2645" y="19764"/>
                          <a:pt x="2645" y="20111"/>
                        </a:cubicBezTo>
                        <a:cubicBezTo>
                          <a:pt x="2645" y="20458"/>
                          <a:pt x="2785" y="20227"/>
                          <a:pt x="2935" y="20227"/>
                        </a:cubicBezTo>
                        <a:cubicBezTo>
                          <a:pt x="3010" y="20227"/>
                          <a:pt x="3010" y="20573"/>
                          <a:pt x="3084" y="20805"/>
                        </a:cubicBezTo>
                        <a:cubicBezTo>
                          <a:pt x="4198" y="20805"/>
                          <a:pt x="13295" y="20573"/>
                          <a:pt x="16327" y="19880"/>
                        </a:cubicBezTo>
                        <a:cubicBezTo>
                          <a:pt x="16327" y="19880"/>
                          <a:pt x="16402" y="19663"/>
                          <a:pt x="16627" y="20111"/>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69" name="Shape 3614">
                    <a:extLst>
                      <a:ext uri="{FF2B5EF4-FFF2-40B4-BE49-F238E27FC236}">
                        <a16:creationId xmlns:a16="http://schemas.microsoft.com/office/drawing/2014/main" id="{00E01C9C-2147-48B1-86F6-CBC097B5CF14}"/>
                      </a:ext>
                    </a:extLst>
                  </p:cNvPr>
                  <p:cNvSpPr/>
                  <p:nvPr/>
                </p:nvSpPr>
                <p:spPr>
                  <a:xfrm>
                    <a:off x="6849082" y="2531703"/>
                    <a:ext cx="1604867" cy="1045944"/>
                  </a:xfrm>
                  <a:custGeom>
                    <a:avLst/>
                    <a:gdLst/>
                    <a:ahLst/>
                    <a:cxnLst>
                      <a:cxn ang="0">
                        <a:pos x="wd2" y="hd2"/>
                      </a:cxn>
                      <a:cxn ang="5400000">
                        <a:pos x="wd2" y="hd2"/>
                      </a:cxn>
                      <a:cxn ang="10800000">
                        <a:pos x="wd2" y="hd2"/>
                      </a:cxn>
                      <a:cxn ang="16200000">
                        <a:pos x="wd2" y="hd2"/>
                      </a:cxn>
                    </a:cxnLst>
                    <a:rect l="0" t="0" r="r" b="b"/>
                    <a:pathLst>
                      <a:path w="21477" h="21600" extrusionOk="0">
                        <a:moveTo>
                          <a:pt x="17557" y="21600"/>
                        </a:moveTo>
                        <a:cubicBezTo>
                          <a:pt x="17192" y="21022"/>
                          <a:pt x="16752" y="20342"/>
                          <a:pt x="16602" y="20111"/>
                        </a:cubicBezTo>
                        <a:cubicBezTo>
                          <a:pt x="16527" y="19880"/>
                          <a:pt x="16452" y="19880"/>
                          <a:pt x="16452" y="19880"/>
                        </a:cubicBezTo>
                        <a:cubicBezTo>
                          <a:pt x="16377" y="19880"/>
                          <a:pt x="16377" y="19880"/>
                          <a:pt x="16377" y="19880"/>
                        </a:cubicBezTo>
                        <a:cubicBezTo>
                          <a:pt x="13344" y="20689"/>
                          <a:pt x="4168" y="20906"/>
                          <a:pt x="3129" y="20906"/>
                        </a:cubicBezTo>
                        <a:cubicBezTo>
                          <a:pt x="3054" y="20906"/>
                          <a:pt x="3054" y="20906"/>
                          <a:pt x="3054" y="20906"/>
                        </a:cubicBezTo>
                        <a:cubicBezTo>
                          <a:pt x="3054" y="20805"/>
                          <a:pt x="3054" y="20805"/>
                          <a:pt x="3054" y="20805"/>
                        </a:cubicBezTo>
                        <a:cubicBezTo>
                          <a:pt x="3054" y="20805"/>
                          <a:pt x="3054" y="20689"/>
                          <a:pt x="3054" y="20573"/>
                        </a:cubicBezTo>
                        <a:cubicBezTo>
                          <a:pt x="3054" y="20458"/>
                          <a:pt x="3054" y="20342"/>
                          <a:pt x="2979" y="20342"/>
                        </a:cubicBezTo>
                        <a:lnTo>
                          <a:pt x="2904" y="20342"/>
                        </a:lnTo>
                        <a:cubicBezTo>
                          <a:pt x="2829" y="20342"/>
                          <a:pt x="2829" y="20342"/>
                          <a:pt x="2764" y="20342"/>
                        </a:cubicBezTo>
                        <a:cubicBezTo>
                          <a:pt x="2689" y="20342"/>
                          <a:pt x="2689" y="20111"/>
                          <a:pt x="2689" y="20111"/>
                        </a:cubicBezTo>
                        <a:cubicBezTo>
                          <a:pt x="2689" y="19995"/>
                          <a:pt x="2764" y="19764"/>
                          <a:pt x="2764" y="19533"/>
                        </a:cubicBezTo>
                        <a:cubicBezTo>
                          <a:pt x="2829" y="19084"/>
                          <a:pt x="2979" y="18506"/>
                          <a:pt x="2829" y="18173"/>
                        </a:cubicBezTo>
                        <a:cubicBezTo>
                          <a:pt x="2764" y="18058"/>
                          <a:pt x="2764" y="17942"/>
                          <a:pt x="2764" y="17942"/>
                        </a:cubicBezTo>
                        <a:cubicBezTo>
                          <a:pt x="2539" y="17595"/>
                          <a:pt x="2539" y="17595"/>
                          <a:pt x="2689" y="17248"/>
                        </a:cubicBezTo>
                        <a:cubicBezTo>
                          <a:pt x="2764" y="16916"/>
                          <a:pt x="2764" y="16569"/>
                          <a:pt x="2689" y="16453"/>
                        </a:cubicBezTo>
                        <a:cubicBezTo>
                          <a:pt x="2539" y="16337"/>
                          <a:pt x="2539" y="16005"/>
                          <a:pt x="2614" y="15658"/>
                        </a:cubicBezTo>
                        <a:cubicBezTo>
                          <a:pt x="2614" y="15542"/>
                          <a:pt x="2614" y="15542"/>
                          <a:pt x="2539" y="15542"/>
                        </a:cubicBezTo>
                        <a:cubicBezTo>
                          <a:pt x="2464" y="15427"/>
                          <a:pt x="2314" y="15427"/>
                          <a:pt x="2389" y="15195"/>
                        </a:cubicBezTo>
                        <a:cubicBezTo>
                          <a:pt x="2389" y="14964"/>
                          <a:pt x="2389" y="14631"/>
                          <a:pt x="2389" y="14631"/>
                        </a:cubicBezTo>
                        <a:cubicBezTo>
                          <a:pt x="2314" y="14516"/>
                          <a:pt x="2240" y="14284"/>
                          <a:pt x="2165" y="14284"/>
                        </a:cubicBezTo>
                        <a:lnTo>
                          <a:pt x="2090" y="14284"/>
                        </a:lnTo>
                        <a:cubicBezTo>
                          <a:pt x="2015" y="14284"/>
                          <a:pt x="2015" y="14284"/>
                          <a:pt x="2015" y="14284"/>
                        </a:cubicBezTo>
                        <a:cubicBezTo>
                          <a:pt x="1865" y="14284"/>
                          <a:pt x="1865" y="14169"/>
                          <a:pt x="1865" y="14053"/>
                        </a:cubicBezTo>
                        <a:cubicBezTo>
                          <a:pt x="1865" y="13937"/>
                          <a:pt x="1865" y="13822"/>
                          <a:pt x="1865" y="13822"/>
                        </a:cubicBezTo>
                        <a:cubicBezTo>
                          <a:pt x="1949" y="13258"/>
                          <a:pt x="1949" y="12347"/>
                          <a:pt x="1725" y="11884"/>
                        </a:cubicBezTo>
                        <a:cubicBezTo>
                          <a:pt x="1575" y="11653"/>
                          <a:pt x="1575" y="11422"/>
                          <a:pt x="1500" y="11089"/>
                        </a:cubicBezTo>
                        <a:cubicBezTo>
                          <a:pt x="1500" y="10973"/>
                          <a:pt x="1500" y="10742"/>
                          <a:pt x="1350" y="10627"/>
                        </a:cubicBezTo>
                        <a:cubicBezTo>
                          <a:pt x="1275" y="10280"/>
                          <a:pt x="1200" y="10164"/>
                          <a:pt x="1200" y="9933"/>
                        </a:cubicBezTo>
                        <a:cubicBezTo>
                          <a:pt x="1135" y="9933"/>
                          <a:pt x="1135" y="9831"/>
                          <a:pt x="1060" y="9600"/>
                        </a:cubicBezTo>
                        <a:cubicBezTo>
                          <a:pt x="985" y="9369"/>
                          <a:pt x="985" y="9137"/>
                          <a:pt x="985" y="8906"/>
                        </a:cubicBezTo>
                        <a:cubicBezTo>
                          <a:pt x="985" y="8805"/>
                          <a:pt x="985" y="8573"/>
                          <a:pt x="910" y="8573"/>
                        </a:cubicBezTo>
                        <a:cubicBezTo>
                          <a:pt x="910" y="8458"/>
                          <a:pt x="910" y="8227"/>
                          <a:pt x="835" y="8111"/>
                        </a:cubicBezTo>
                        <a:cubicBezTo>
                          <a:pt x="760" y="7764"/>
                          <a:pt x="685" y="7431"/>
                          <a:pt x="535" y="6969"/>
                        </a:cubicBezTo>
                        <a:cubicBezTo>
                          <a:pt x="461" y="6622"/>
                          <a:pt x="320" y="6405"/>
                          <a:pt x="170" y="6275"/>
                        </a:cubicBezTo>
                        <a:cubicBezTo>
                          <a:pt x="30" y="6173"/>
                          <a:pt x="-45" y="6058"/>
                          <a:pt x="30" y="5711"/>
                        </a:cubicBezTo>
                        <a:cubicBezTo>
                          <a:pt x="105" y="5480"/>
                          <a:pt x="245" y="5364"/>
                          <a:pt x="320" y="5248"/>
                        </a:cubicBezTo>
                        <a:cubicBezTo>
                          <a:pt x="461" y="5031"/>
                          <a:pt x="535" y="4916"/>
                          <a:pt x="610" y="4569"/>
                        </a:cubicBezTo>
                        <a:cubicBezTo>
                          <a:pt x="610" y="4222"/>
                          <a:pt x="610" y="4106"/>
                          <a:pt x="610" y="3990"/>
                        </a:cubicBezTo>
                        <a:cubicBezTo>
                          <a:pt x="610" y="3773"/>
                          <a:pt x="610" y="3658"/>
                          <a:pt x="685" y="3542"/>
                        </a:cubicBezTo>
                        <a:cubicBezTo>
                          <a:pt x="760" y="3427"/>
                          <a:pt x="760" y="3311"/>
                          <a:pt x="760" y="3311"/>
                        </a:cubicBezTo>
                        <a:cubicBezTo>
                          <a:pt x="760" y="3195"/>
                          <a:pt x="685" y="3080"/>
                          <a:pt x="535" y="2964"/>
                        </a:cubicBezTo>
                        <a:cubicBezTo>
                          <a:pt x="461" y="2964"/>
                          <a:pt x="461" y="2964"/>
                          <a:pt x="461" y="2964"/>
                        </a:cubicBezTo>
                        <a:cubicBezTo>
                          <a:pt x="461" y="2848"/>
                          <a:pt x="461" y="2848"/>
                          <a:pt x="395" y="2848"/>
                        </a:cubicBezTo>
                        <a:cubicBezTo>
                          <a:pt x="245" y="2747"/>
                          <a:pt x="170" y="2631"/>
                          <a:pt x="170" y="2400"/>
                        </a:cubicBezTo>
                        <a:cubicBezTo>
                          <a:pt x="170" y="2284"/>
                          <a:pt x="170" y="2284"/>
                          <a:pt x="320" y="2169"/>
                        </a:cubicBezTo>
                        <a:cubicBezTo>
                          <a:pt x="395" y="2053"/>
                          <a:pt x="395" y="1937"/>
                          <a:pt x="320" y="1590"/>
                        </a:cubicBezTo>
                        <a:cubicBezTo>
                          <a:pt x="245" y="1373"/>
                          <a:pt x="245" y="1142"/>
                          <a:pt x="320" y="1027"/>
                        </a:cubicBezTo>
                        <a:cubicBezTo>
                          <a:pt x="461" y="680"/>
                          <a:pt x="610" y="680"/>
                          <a:pt x="685" y="680"/>
                        </a:cubicBezTo>
                        <a:cubicBezTo>
                          <a:pt x="760" y="680"/>
                          <a:pt x="1799" y="795"/>
                          <a:pt x="3354" y="795"/>
                        </a:cubicBezTo>
                        <a:cubicBezTo>
                          <a:pt x="6902" y="795"/>
                          <a:pt x="13494" y="680"/>
                          <a:pt x="17417" y="0"/>
                        </a:cubicBezTo>
                        <a:cubicBezTo>
                          <a:pt x="17492" y="0"/>
                          <a:pt x="17492" y="0"/>
                          <a:pt x="17492" y="0"/>
                        </a:cubicBezTo>
                        <a:cubicBezTo>
                          <a:pt x="17492" y="116"/>
                          <a:pt x="17492" y="116"/>
                          <a:pt x="17492" y="116"/>
                        </a:cubicBezTo>
                        <a:cubicBezTo>
                          <a:pt x="17557" y="333"/>
                          <a:pt x="17641" y="564"/>
                          <a:pt x="17707" y="795"/>
                        </a:cubicBezTo>
                        <a:cubicBezTo>
                          <a:pt x="17707" y="1027"/>
                          <a:pt x="17782" y="1027"/>
                          <a:pt x="17857" y="1142"/>
                        </a:cubicBezTo>
                        <a:cubicBezTo>
                          <a:pt x="18006" y="1258"/>
                          <a:pt x="18156" y="1373"/>
                          <a:pt x="18006" y="1822"/>
                        </a:cubicBezTo>
                        <a:cubicBezTo>
                          <a:pt x="17932" y="2400"/>
                          <a:pt x="17932" y="2516"/>
                          <a:pt x="17857" y="2747"/>
                        </a:cubicBezTo>
                        <a:cubicBezTo>
                          <a:pt x="17857" y="2964"/>
                          <a:pt x="17857" y="3195"/>
                          <a:pt x="17857" y="3542"/>
                        </a:cubicBezTo>
                        <a:cubicBezTo>
                          <a:pt x="17782" y="4106"/>
                          <a:pt x="17857" y="4106"/>
                          <a:pt x="18006" y="4106"/>
                        </a:cubicBezTo>
                        <a:cubicBezTo>
                          <a:pt x="18081" y="4222"/>
                          <a:pt x="18156" y="4222"/>
                          <a:pt x="18231" y="4453"/>
                        </a:cubicBezTo>
                        <a:cubicBezTo>
                          <a:pt x="18231" y="4684"/>
                          <a:pt x="18156" y="4916"/>
                          <a:pt x="18081" y="5031"/>
                        </a:cubicBezTo>
                        <a:cubicBezTo>
                          <a:pt x="18006" y="5147"/>
                          <a:pt x="17932" y="5248"/>
                          <a:pt x="18006" y="5364"/>
                        </a:cubicBezTo>
                        <a:cubicBezTo>
                          <a:pt x="18006" y="5480"/>
                          <a:pt x="18231" y="5480"/>
                          <a:pt x="18521" y="5480"/>
                        </a:cubicBezTo>
                        <a:cubicBezTo>
                          <a:pt x="19486" y="5595"/>
                          <a:pt x="19636" y="6405"/>
                          <a:pt x="19711" y="6853"/>
                        </a:cubicBezTo>
                        <a:cubicBezTo>
                          <a:pt x="19785" y="6969"/>
                          <a:pt x="19935" y="7200"/>
                          <a:pt x="20076" y="7431"/>
                        </a:cubicBezTo>
                        <a:cubicBezTo>
                          <a:pt x="20300" y="7764"/>
                          <a:pt x="20600" y="8111"/>
                          <a:pt x="20600" y="8458"/>
                        </a:cubicBezTo>
                        <a:cubicBezTo>
                          <a:pt x="20600" y="8805"/>
                          <a:pt x="20825" y="8906"/>
                          <a:pt x="21040" y="9137"/>
                        </a:cubicBezTo>
                        <a:cubicBezTo>
                          <a:pt x="21115" y="9137"/>
                          <a:pt x="21265" y="9253"/>
                          <a:pt x="21340" y="9369"/>
                        </a:cubicBezTo>
                        <a:cubicBezTo>
                          <a:pt x="21489" y="9600"/>
                          <a:pt x="21555" y="10742"/>
                          <a:pt x="21340" y="11306"/>
                        </a:cubicBezTo>
                        <a:cubicBezTo>
                          <a:pt x="21340" y="11537"/>
                          <a:pt x="21190" y="11653"/>
                          <a:pt x="21115" y="11769"/>
                        </a:cubicBezTo>
                        <a:cubicBezTo>
                          <a:pt x="21040" y="11884"/>
                          <a:pt x="20890" y="12000"/>
                          <a:pt x="20890" y="12564"/>
                        </a:cubicBezTo>
                        <a:cubicBezTo>
                          <a:pt x="20890" y="13142"/>
                          <a:pt x="20740" y="13373"/>
                          <a:pt x="20525" y="13489"/>
                        </a:cubicBezTo>
                        <a:cubicBezTo>
                          <a:pt x="20450" y="13489"/>
                          <a:pt x="20375" y="13489"/>
                          <a:pt x="20375" y="13590"/>
                        </a:cubicBezTo>
                        <a:cubicBezTo>
                          <a:pt x="20225" y="13720"/>
                          <a:pt x="20151" y="13720"/>
                          <a:pt x="20076" y="13720"/>
                        </a:cubicBezTo>
                        <a:cubicBezTo>
                          <a:pt x="19935" y="13822"/>
                          <a:pt x="19860" y="13937"/>
                          <a:pt x="19711" y="14169"/>
                        </a:cubicBezTo>
                        <a:cubicBezTo>
                          <a:pt x="19561" y="14284"/>
                          <a:pt x="19411" y="14400"/>
                          <a:pt x="19261" y="14400"/>
                        </a:cubicBezTo>
                        <a:cubicBezTo>
                          <a:pt x="19261" y="14400"/>
                          <a:pt x="19186" y="14284"/>
                          <a:pt x="19121" y="14284"/>
                        </a:cubicBezTo>
                        <a:cubicBezTo>
                          <a:pt x="19046" y="14284"/>
                          <a:pt x="18971" y="14284"/>
                          <a:pt x="18896" y="14284"/>
                        </a:cubicBezTo>
                        <a:cubicBezTo>
                          <a:pt x="18746" y="14284"/>
                          <a:pt x="18671" y="14284"/>
                          <a:pt x="18671" y="14400"/>
                        </a:cubicBezTo>
                        <a:cubicBezTo>
                          <a:pt x="18596" y="14400"/>
                          <a:pt x="18521" y="14400"/>
                          <a:pt x="18521" y="14516"/>
                        </a:cubicBezTo>
                        <a:cubicBezTo>
                          <a:pt x="18456" y="14631"/>
                          <a:pt x="18521" y="14848"/>
                          <a:pt x="18521" y="15195"/>
                        </a:cubicBezTo>
                        <a:cubicBezTo>
                          <a:pt x="18596" y="15311"/>
                          <a:pt x="18596" y="15542"/>
                          <a:pt x="18596" y="15658"/>
                        </a:cubicBezTo>
                        <a:cubicBezTo>
                          <a:pt x="18596" y="15889"/>
                          <a:pt x="18671" y="16005"/>
                          <a:pt x="18821" y="16106"/>
                        </a:cubicBezTo>
                        <a:cubicBezTo>
                          <a:pt x="18896" y="16222"/>
                          <a:pt x="19046" y="16337"/>
                          <a:pt x="19046" y="16453"/>
                        </a:cubicBezTo>
                        <a:cubicBezTo>
                          <a:pt x="19121" y="16916"/>
                          <a:pt x="18896" y="17827"/>
                          <a:pt x="18671" y="18058"/>
                        </a:cubicBezTo>
                        <a:cubicBezTo>
                          <a:pt x="18596" y="18173"/>
                          <a:pt x="18596" y="18289"/>
                          <a:pt x="18596" y="18405"/>
                        </a:cubicBezTo>
                        <a:cubicBezTo>
                          <a:pt x="18596" y="18506"/>
                          <a:pt x="18671" y="18737"/>
                          <a:pt x="18671" y="18969"/>
                        </a:cubicBezTo>
                        <a:cubicBezTo>
                          <a:pt x="18671" y="19431"/>
                          <a:pt x="18156" y="19764"/>
                          <a:pt x="17857" y="19995"/>
                        </a:cubicBezTo>
                        <a:cubicBezTo>
                          <a:pt x="17782" y="19995"/>
                          <a:pt x="17707" y="20111"/>
                          <a:pt x="17641" y="20111"/>
                        </a:cubicBezTo>
                        <a:cubicBezTo>
                          <a:pt x="17557" y="20227"/>
                          <a:pt x="17557" y="20227"/>
                          <a:pt x="17557" y="20227"/>
                        </a:cubicBezTo>
                        <a:cubicBezTo>
                          <a:pt x="17557" y="20227"/>
                          <a:pt x="17557" y="20342"/>
                          <a:pt x="17641" y="20342"/>
                        </a:cubicBezTo>
                        <a:cubicBezTo>
                          <a:pt x="17641" y="20458"/>
                          <a:pt x="17707" y="20458"/>
                          <a:pt x="17707" y="20573"/>
                        </a:cubicBezTo>
                        <a:cubicBezTo>
                          <a:pt x="17782" y="20805"/>
                          <a:pt x="17857" y="21137"/>
                          <a:pt x="17557" y="21484"/>
                        </a:cubicBezTo>
                        <a:cubicBezTo>
                          <a:pt x="17557" y="21600"/>
                          <a:pt x="17557" y="21600"/>
                          <a:pt x="17557" y="21600"/>
                        </a:cubicBezTo>
                        <a:lnTo>
                          <a:pt x="16452" y="19764"/>
                        </a:lnTo>
                        <a:cubicBezTo>
                          <a:pt x="16527" y="19764"/>
                          <a:pt x="16602" y="19880"/>
                          <a:pt x="16677" y="20111"/>
                        </a:cubicBezTo>
                        <a:cubicBezTo>
                          <a:pt x="16827" y="20342"/>
                          <a:pt x="17267" y="21022"/>
                          <a:pt x="17557" y="21484"/>
                        </a:cubicBezTo>
                        <a:cubicBezTo>
                          <a:pt x="17707" y="21137"/>
                          <a:pt x="17782" y="20906"/>
                          <a:pt x="17707" y="20689"/>
                        </a:cubicBezTo>
                        <a:cubicBezTo>
                          <a:pt x="17641" y="20573"/>
                          <a:pt x="17641" y="20458"/>
                          <a:pt x="17557" y="20458"/>
                        </a:cubicBezTo>
                        <a:cubicBezTo>
                          <a:pt x="17492" y="20342"/>
                          <a:pt x="17492" y="20342"/>
                          <a:pt x="17492" y="20227"/>
                        </a:cubicBezTo>
                        <a:cubicBezTo>
                          <a:pt x="17492" y="20111"/>
                          <a:pt x="17492" y="20111"/>
                          <a:pt x="17557" y="19995"/>
                        </a:cubicBezTo>
                        <a:cubicBezTo>
                          <a:pt x="17641" y="19995"/>
                          <a:pt x="17707" y="19880"/>
                          <a:pt x="17782" y="19880"/>
                        </a:cubicBezTo>
                        <a:cubicBezTo>
                          <a:pt x="18156" y="19663"/>
                          <a:pt x="18596" y="19431"/>
                          <a:pt x="18596" y="18969"/>
                        </a:cubicBezTo>
                        <a:cubicBezTo>
                          <a:pt x="18596" y="18737"/>
                          <a:pt x="18596" y="18622"/>
                          <a:pt x="18521" y="18506"/>
                        </a:cubicBezTo>
                        <a:cubicBezTo>
                          <a:pt x="18521" y="18289"/>
                          <a:pt x="18521" y="18173"/>
                          <a:pt x="18671" y="17942"/>
                        </a:cubicBezTo>
                        <a:cubicBezTo>
                          <a:pt x="18821" y="17827"/>
                          <a:pt x="19046" y="16916"/>
                          <a:pt x="18971" y="16569"/>
                        </a:cubicBezTo>
                        <a:cubicBezTo>
                          <a:pt x="18971" y="16337"/>
                          <a:pt x="18896" y="16222"/>
                          <a:pt x="18746" y="16106"/>
                        </a:cubicBezTo>
                        <a:cubicBezTo>
                          <a:pt x="18671" y="16005"/>
                          <a:pt x="18521" y="15889"/>
                          <a:pt x="18521" y="15658"/>
                        </a:cubicBezTo>
                        <a:cubicBezTo>
                          <a:pt x="18521" y="15542"/>
                          <a:pt x="18521" y="15311"/>
                          <a:pt x="18456" y="15195"/>
                        </a:cubicBezTo>
                        <a:cubicBezTo>
                          <a:pt x="18456" y="14848"/>
                          <a:pt x="18372" y="14631"/>
                          <a:pt x="18456" y="14400"/>
                        </a:cubicBezTo>
                        <a:cubicBezTo>
                          <a:pt x="18456" y="14284"/>
                          <a:pt x="18521" y="14284"/>
                          <a:pt x="18596" y="14284"/>
                        </a:cubicBezTo>
                        <a:cubicBezTo>
                          <a:pt x="18671" y="14169"/>
                          <a:pt x="18746" y="14169"/>
                          <a:pt x="18896" y="14169"/>
                        </a:cubicBezTo>
                        <a:cubicBezTo>
                          <a:pt x="18971" y="14169"/>
                          <a:pt x="19046" y="14169"/>
                          <a:pt x="19121" y="14284"/>
                        </a:cubicBezTo>
                        <a:cubicBezTo>
                          <a:pt x="19186" y="14284"/>
                          <a:pt x="19261" y="14284"/>
                          <a:pt x="19261" y="14284"/>
                        </a:cubicBezTo>
                        <a:cubicBezTo>
                          <a:pt x="19486" y="14284"/>
                          <a:pt x="19561" y="14169"/>
                          <a:pt x="19636" y="14053"/>
                        </a:cubicBezTo>
                        <a:cubicBezTo>
                          <a:pt x="19785" y="13822"/>
                          <a:pt x="19935" y="13720"/>
                          <a:pt x="20076" y="13720"/>
                        </a:cubicBezTo>
                        <a:cubicBezTo>
                          <a:pt x="20151" y="13590"/>
                          <a:pt x="20225" y="13590"/>
                          <a:pt x="20300" y="13489"/>
                        </a:cubicBezTo>
                        <a:cubicBezTo>
                          <a:pt x="20375" y="13489"/>
                          <a:pt x="20450" y="13373"/>
                          <a:pt x="20450" y="13373"/>
                        </a:cubicBezTo>
                        <a:cubicBezTo>
                          <a:pt x="20675" y="13258"/>
                          <a:pt x="20825" y="13142"/>
                          <a:pt x="20825" y="12564"/>
                        </a:cubicBezTo>
                        <a:cubicBezTo>
                          <a:pt x="20825" y="12000"/>
                          <a:pt x="20965" y="11884"/>
                          <a:pt x="21115" y="11653"/>
                        </a:cubicBezTo>
                        <a:cubicBezTo>
                          <a:pt x="21190" y="11537"/>
                          <a:pt x="21265" y="11422"/>
                          <a:pt x="21340" y="11306"/>
                        </a:cubicBezTo>
                        <a:cubicBezTo>
                          <a:pt x="21489" y="10742"/>
                          <a:pt x="21415" y="9600"/>
                          <a:pt x="21265" y="9369"/>
                        </a:cubicBezTo>
                        <a:cubicBezTo>
                          <a:pt x="21190" y="9369"/>
                          <a:pt x="21115" y="9253"/>
                          <a:pt x="21040" y="9253"/>
                        </a:cubicBezTo>
                        <a:cubicBezTo>
                          <a:pt x="20825" y="9022"/>
                          <a:pt x="20525" y="8805"/>
                          <a:pt x="20525" y="8458"/>
                        </a:cubicBezTo>
                        <a:cubicBezTo>
                          <a:pt x="20525" y="8227"/>
                          <a:pt x="20225" y="7764"/>
                          <a:pt x="20010" y="7431"/>
                        </a:cubicBezTo>
                        <a:cubicBezTo>
                          <a:pt x="19860" y="7200"/>
                          <a:pt x="19711" y="7084"/>
                          <a:pt x="19711" y="6969"/>
                        </a:cubicBezTo>
                        <a:cubicBezTo>
                          <a:pt x="19636" y="6853"/>
                          <a:pt x="19636" y="6853"/>
                          <a:pt x="19636" y="6853"/>
                        </a:cubicBezTo>
                        <a:cubicBezTo>
                          <a:pt x="19561" y="6506"/>
                          <a:pt x="19486" y="5595"/>
                          <a:pt x="18521" y="5595"/>
                        </a:cubicBezTo>
                        <a:cubicBezTo>
                          <a:pt x="18156" y="5595"/>
                          <a:pt x="18006" y="5595"/>
                          <a:pt x="17932" y="5364"/>
                        </a:cubicBezTo>
                        <a:cubicBezTo>
                          <a:pt x="17857" y="5248"/>
                          <a:pt x="17932" y="5147"/>
                          <a:pt x="18006" y="5031"/>
                        </a:cubicBezTo>
                        <a:cubicBezTo>
                          <a:pt x="18081" y="4916"/>
                          <a:pt x="18156" y="4684"/>
                          <a:pt x="18156" y="4453"/>
                        </a:cubicBezTo>
                        <a:cubicBezTo>
                          <a:pt x="18081" y="4337"/>
                          <a:pt x="18081" y="4337"/>
                          <a:pt x="17932" y="4222"/>
                        </a:cubicBezTo>
                        <a:cubicBezTo>
                          <a:pt x="17782" y="4222"/>
                          <a:pt x="17707" y="4106"/>
                          <a:pt x="17782" y="3542"/>
                        </a:cubicBezTo>
                        <a:cubicBezTo>
                          <a:pt x="17782" y="3195"/>
                          <a:pt x="17782" y="2964"/>
                          <a:pt x="17782" y="2747"/>
                        </a:cubicBezTo>
                        <a:cubicBezTo>
                          <a:pt x="17857" y="2516"/>
                          <a:pt x="17857" y="2400"/>
                          <a:pt x="17932" y="1822"/>
                        </a:cubicBezTo>
                        <a:cubicBezTo>
                          <a:pt x="18081" y="1373"/>
                          <a:pt x="17932" y="1373"/>
                          <a:pt x="17857" y="1258"/>
                        </a:cubicBezTo>
                        <a:cubicBezTo>
                          <a:pt x="17782" y="1142"/>
                          <a:pt x="17641" y="1027"/>
                          <a:pt x="17641" y="795"/>
                        </a:cubicBezTo>
                        <a:cubicBezTo>
                          <a:pt x="17641" y="564"/>
                          <a:pt x="17557" y="463"/>
                          <a:pt x="17492" y="116"/>
                        </a:cubicBezTo>
                        <a:cubicBezTo>
                          <a:pt x="17417" y="116"/>
                          <a:pt x="17417" y="116"/>
                          <a:pt x="17417" y="116"/>
                        </a:cubicBezTo>
                        <a:cubicBezTo>
                          <a:pt x="13494" y="795"/>
                          <a:pt x="6902" y="911"/>
                          <a:pt x="3354" y="911"/>
                        </a:cubicBezTo>
                        <a:cubicBezTo>
                          <a:pt x="1725" y="911"/>
                          <a:pt x="685" y="795"/>
                          <a:pt x="685" y="795"/>
                        </a:cubicBezTo>
                        <a:cubicBezTo>
                          <a:pt x="610" y="795"/>
                          <a:pt x="610" y="795"/>
                          <a:pt x="610" y="795"/>
                        </a:cubicBezTo>
                        <a:cubicBezTo>
                          <a:pt x="535" y="795"/>
                          <a:pt x="461" y="911"/>
                          <a:pt x="395" y="1027"/>
                        </a:cubicBezTo>
                        <a:cubicBezTo>
                          <a:pt x="320" y="1258"/>
                          <a:pt x="320" y="1373"/>
                          <a:pt x="395" y="1590"/>
                        </a:cubicBezTo>
                        <a:cubicBezTo>
                          <a:pt x="461" y="1822"/>
                          <a:pt x="461" y="2053"/>
                          <a:pt x="320" y="2284"/>
                        </a:cubicBezTo>
                        <a:cubicBezTo>
                          <a:pt x="245" y="2284"/>
                          <a:pt x="245" y="2400"/>
                          <a:pt x="245" y="2400"/>
                        </a:cubicBezTo>
                        <a:cubicBezTo>
                          <a:pt x="245" y="2516"/>
                          <a:pt x="320" y="2631"/>
                          <a:pt x="461" y="2747"/>
                        </a:cubicBezTo>
                        <a:cubicBezTo>
                          <a:pt x="461" y="2747"/>
                          <a:pt x="461" y="2848"/>
                          <a:pt x="535" y="2848"/>
                        </a:cubicBezTo>
                        <a:cubicBezTo>
                          <a:pt x="685" y="3080"/>
                          <a:pt x="835" y="3080"/>
                          <a:pt x="835" y="3311"/>
                        </a:cubicBezTo>
                        <a:cubicBezTo>
                          <a:pt x="835" y="3427"/>
                          <a:pt x="835" y="3427"/>
                          <a:pt x="760" y="3542"/>
                        </a:cubicBezTo>
                        <a:cubicBezTo>
                          <a:pt x="685" y="3773"/>
                          <a:pt x="685" y="3773"/>
                          <a:pt x="685" y="3990"/>
                        </a:cubicBezTo>
                        <a:cubicBezTo>
                          <a:pt x="685" y="4106"/>
                          <a:pt x="685" y="4222"/>
                          <a:pt x="685" y="4569"/>
                        </a:cubicBezTo>
                        <a:cubicBezTo>
                          <a:pt x="610" y="5031"/>
                          <a:pt x="461" y="5147"/>
                          <a:pt x="395" y="5248"/>
                        </a:cubicBezTo>
                        <a:cubicBezTo>
                          <a:pt x="245" y="5364"/>
                          <a:pt x="170" y="5480"/>
                          <a:pt x="105" y="5827"/>
                        </a:cubicBezTo>
                        <a:cubicBezTo>
                          <a:pt x="30" y="6058"/>
                          <a:pt x="105" y="6173"/>
                          <a:pt x="245" y="6275"/>
                        </a:cubicBezTo>
                        <a:cubicBezTo>
                          <a:pt x="320" y="6405"/>
                          <a:pt x="461" y="6506"/>
                          <a:pt x="610" y="6853"/>
                        </a:cubicBezTo>
                        <a:cubicBezTo>
                          <a:pt x="760" y="7431"/>
                          <a:pt x="835" y="7764"/>
                          <a:pt x="910" y="8111"/>
                        </a:cubicBezTo>
                        <a:cubicBezTo>
                          <a:pt x="910" y="8227"/>
                          <a:pt x="985" y="8342"/>
                          <a:pt x="985" y="8458"/>
                        </a:cubicBezTo>
                        <a:cubicBezTo>
                          <a:pt x="1060" y="8573"/>
                          <a:pt x="1060" y="8689"/>
                          <a:pt x="1060" y="8906"/>
                        </a:cubicBezTo>
                        <a:cubicBezTo>
                          <a:pt x="1060" y="9022"/>
                          <a:pt x="1060" y="9253"/>
                          <a:pt x="1135" y="9600"/>
                        </a:cubicBezTo>
                        <a:cubicBezTo>
                          <a:pt x="1200" y="9716"/>
                          <a:pt x="1200" y="9831"/>
                          <a:pt x="1275" y="9933"/>
                        </a:cubicBezTo>
                        <a:cubicBezTo>
                          <a:pt x="1275" y="10164"/>
                          <a:pt x="1350" y="10280"/>
                          <a:pt x="1425" y="10511"/>
                        </a:cubicBezTo>
                        <a:cubicBezTo>
                          <a:pt x="1500" y="10742"/>
                          <a:pt x="1575" y="10973"/>
                          <a:pt x="1575" y="11089"/>
                        </a:cubicBezTo>
                        <a:cubicBezTo>
                          <a:pt x="1650" y="11306"/>
                          <a:pt x="1650" y="11537"/>
                          <a:pt x="1799" y="11884"/>
                        </a:cubicBezTo>
                        <a:cubicBezTo>
                          <a:pt x="2015" y="12231"/>
                          <a:pt x="1949" y="13258"/>
                          <a:pt x="1949" y="13822"/>
                        </a:cubicBezTo>
                        <a:cubicBezTo>
                          <a:pt x="1949" y="13937"/>
                          <a:pt x="1949" y="13937"/>
                          <a:pt x="1949" y="14053"/>
                        </a:cubicBezTo>
                        <a:cubicBezTo>
                          <a:pt x="1949" y="14169"/>
                          <a:pt x="1949" y="14284"/>
                          <a:pt x="2015" y="14284"/>
                        </a:cubicBezTo>
                        <a:lnTo>
                          <a:pt x="2090" y="14169"/>
                        </a:lnTo>
                        <a:lnTo>
                          <a:pt x="2165" y="14169"/>
                        </a:lnTo>
                        <a:cubicBezTo>
                          <a:pt x="2314" y="14169"/>
                          <a:pt x="2464" y="14631"/>
                          <a:pt x="2464" y="14631"/>
                        </a:cubicBezTo>
                        <a:cubicBezTo>
                          <a:pt x="2464" y="14631"/>
                          <a:pt x="2464" y="14964"/>
                          <a:pt x="2464" y="15195"/>
                        </a:cubicBezTo>
                        <a:cubicBezTo>
                          <a:pt x="2389" y="15311"/>
                          <a:pt x="2464" y="15311"/>
                          <a:pt x="2539" y="15427"/>
                        </a:cubicBezTo>
                        <a:cubicBezTo>
                          <a:pt x="2614" y="15427"/>
                          <a:pt x="2689" y="15542"/>
                          <a:pt x="2689" y="15658"/>
                        </a:cubicBezTo>
                        <a:cubicBezTo>
                          <a:pt x="2614" y="16005"/>
                          <a:pt x="2614" y="16222"/>
                          <a:pt x="2689" y="16337"/>
                        </a:cubicBezTo>
                        <a:cubicBezTo>
                          <a:pt x="2829" y="16453"/>
                          <a:pt x="2829" y="16916"/>
                          <a:pt x="2689" y="17248"/>
                        </a:cubicBezTo>
                        <a:cubicBezTo>
                          <a:pt x="2614" y="17595"/>
                          <a:pt x="2614" y="17595"/>
                          <a:pt x="2764" y="17827"/>
                        </a:cubicBezTo>
                        <a:cubicBezTo>
                          <a:pt x="2829" y="17942"/>
                          <a:pt x="2829" y="17942"/>
                          <a:pt x="2904" y="18058"/>
                        </a:cubicBezTo>
                        <a:cubicBezTo>
                          <a:pt x="3054" y="18405"/>
                          <a:pt x="2904" y="19084"/>
                          <a:pt x="2829" y="19533"/>
                        </a:cubicBezTo>
                        <a:cubicBezTo>
                          <a:pt x="2764" y="19764"/>
                          <a:pt x="2764" y="19995"/>
                          <a:pt x="2764" y="20111"/>
                        </a:cubicBezTo>
                        <a:cubicBezTo>
                          <a:pt x="2764" y="20227"/>
                          <a:pt x="2764" y="20227"/>
                          <a:pt x="2764" y="20227"/>
                        </a:cubicBezTo>
                        <a:cubicBezTo>
                          <a:pt x="2829" y="20227"/>
                          <a:pt x="2829" y="20227"/>
                          <a:pt x="2829" y="20227"/>
                        </a:cubicBezTo>
                        <a:cubicBezTo>
                          <a:pt x="2904" y="20227"/>
                          <a:pt x="2904" y="20227"/>
                          <a:pt x="2979" y="20227"/>
                        </a:cubicBezTo>
                        <a:cubicBezTo>
                          <a:pt x="3054" y="20227"/>
                          <a:pt x="3129" y="20342"/>
                          <a:pt x="3129" y="20573"/>
                        </a:cubicBezTo>
                        <a:cubicBezTo>
                          <a:pt x="3129" y="20689"/>
                          <a:pt x="3129" y="20689"/>
                          <a:pt x="3129" y="20805"/>
                        </a:cubicBezTo>
                        <a:cubicBezTo>
                          <a:pt x="4318" y="20805"/>
                          <a:pt x="13344" y="20573"/>
                          <a:pt x="16377" y="19764"/>
                        </a:cubicBezTo>
                        <a:lnTo>
                          <a:pt x="16452" y="19764"/>
                        </a:lnTo>
                        <a:lnTo>
                          <a:pt x="17557" y="21600"/>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70" name="Shape 3615">
                    <a:extLst>
                      <a:ext uri="{FF2B5EF4-FFF2-40B4-BE49-F238E27FC236}">
                        <a16:creationId xmlns:a16="http://schemas.microsoft.com/office/drawing/2014/main" id="{8B17079A-000D-4A15-81C1-6DE8BA76E0A3}"/>
                      </a:ext>
                    </a:extLst>
                  </p:cNvPr>
                  <p:cNvSpPr/>
                  <p:nvPr/>
                </p:nvSpPr>
                <p:spPr>
                  <a:xfrm>
                    <a:off x="7398346" y="4844198"/>
                    <a:ext cx="1311465" cy="1200316"/>
                  </a:xfrm>
                  <a:custGeom>
                    <a:avLst/>
                    <a:gdLst/>
                    <a:ahLst/>
                    <a:cxnLst>
                      <a:cxn ang="0">
                        <a:pos x="wd2" y="hd2"/>
                      </a:cxn>
                      <a:cxn ang="5400000">
                        <a:pos x="wd2" y="hd2"/>
                      </a:cxn>
                      <a:cxn ang="10800000">
                        <a:pos x="wd2" y="hd2"/>
                      </a:cxn>
                      <a:cxn ang="16200000">
                        <a:pos x="wd2" y="hd2"/>
                      </a:cxn>
                    </a:cxnLst>
                    <a:rect l="0" t="0" r="r" b="b"/>
                    <a:pathLst>
                      <a:path w="21600" h="21600" extrusionOk="0">
                        <a:moveTo>
                          <a:pt x="18959" y="2492"/>
                        </a:moveTo>
                        <a:cubicBezTo>
                          <a:pt x="19236" y="2090"/>
                          <a:pt x="19593" y="1888"/>
                          <a:pt x="19778" y="994"/>
                        </a:cubicBezTo>
                        <a:cubicBezTo>
                          <a:pt x="20055" y="201"/>
                          <a:pt x="18959" y="0"/>
                          <a:pt x="18959" y="0"/>
                        </a:cubicBezTo>
                        <a:cubicBezTo>
                          <a:pt x="15949" y="403"/>
                          <a:pt x="2456" y="894"/>
                          <a:pt x="0" y="994"/>
                        </a:cubicBezTo>
                        <a:cubicBezTo>
                          <a:pt x="185" y="2492"/>
                          <a:pt x="450" y="4380"/>
                          <a:pt x="911" y="6470"/>
                        </a:cubicBezTo>
                        <a:cubicBezTo>
                          <a:pt x="1003" y="17610"/>
                          <a:pt x="1003" y="17610"/>
                          <a:pt x="1003" y="17610"/>
                        </a:cubicBezTo>
                        <a:cubicBezTo>
                          <a:pt x="1003" y="17610"/>
                          <a:pt x="1003" y="17610"/>
                          <a:pt x="1084" y="17610"/>
                        </a:cubicBezTo>
                        <a:cubicBezTo>
                          <a:pt x="1453" y="17710"/>
                          <a:pt x="1269" y="18214"/>
                          <a:pt x="1545" y="18415"/>
                        </a:cubicBezTo>
                        <a:cubicBezTo>
                          <a:pt x="1822" y="18705"/>
                          <a:pt x="1730" y="18113"/>
                          <a:pt x="1914" y="18013"/>
                        </a:cubicBezTo>
                        <a:cubicBezTo>
                          <a:pt x="2007" y="18013"/>
                          <a:pt x="2272" y="18113"/>
                          <a:pt x="2641" y="18113"/>
                        </a:cubicBezTo>
                        <a:cubicBezTo>
                          <a:pt x="2918" y="18113"/>
                          <a:pt x="3102" y="18415"/>
                          <a:pt x="3102" y="18415"/>
                        </a:cubicBezTo>
                        <a:cubicBezTo>
                          <a:pt x="3102" y="21600"/>
                          <a:pt x="3102" y="21600"/>
                          <a:pt x="3102" y="21600"/>
                        </a:cubicBezTo>
                        <a:cubicBezTo>
                          <a:pt x="16226" y="21197"/>
                          <a:pt x="16226" y="21197"/>
                          <a:pt x="16226" y="21197"/>
                        </a:cubicBezTo>
                        <a:cubicBezTo>
                          <a:pt x="16226" y="21097"/>
                          <a:pt x="16226" y="21097"/>
                          <a:pt x="16226" y="20996"/>
                        </a:cubicBezTo>
                        <a:cubicBezTo>
                          <a:pt x="16041" y="20404"/>
                          <a:pt x="16410" y="20606"/>
                          <a:pt x="16226" y="20303"/>
                        </a:cubicBezTo>
                        <a:cubicBezTo>
                          <a:pt x="16134" y="20102"/>
                          <a:pt x="16226" y="19901"/>
                          <a:pt x="16318" y="19599"/>
                        </a:cubicBezTo>
                        <a:cubicBezTo>
                          <a:pt x="16410" y="19309"/>
                          <a:pt x="16318" y="19208"/>
                          <a:pt x="16041" y="18806"/>
                        </a:cubicBezTo>
                        <a:cubicBezTo>
                          <a:pt x="15765" y="18516"/>
                          <a:pt x="15672" y="18214"/>
                          <a:pt x="15857" y="18013"/>
                        </a:cubicBezTo>
                        <a:cubicBezTo>
                          <a:pt x="16041" y="17811"/>
                          <a:pt x="15857" y="17421"/>
                          <a:pt x="15857" y="17119"/>
                        </a:cubicBezTo>
                        <a:cubicBezTo>
                          <a:pt x="15857" y="16917"/>
                          <a:pt x="15857" y="16527"/>
                          <a:pt x="16134" y="16326"/>
                        </a:cubicBezTo>
                        <a:cubicBezTo>
                          <a:pt x="16491" y="16225"/>
                          <a:pt x="16226" y="15722"/>
                          <a:pt x="16134" y="15331"/>
                        </a:cubicBezTo>
                        <a:cubicBezTo>
                          <a:pt x="16134" y="14929"/>
                          <a:pt x="16318" y="14929"/>
                          <a:pt x="16595" y="14929"/>
                        </a:cubicBezTo>
                        <a:cubicBezTo>
                          <a:pt x="16860" y="14929"/>
                          <a:pt x="16952" y="14727"/>
                          <a:pt x="16860" y="14526"/>
                        </a:cubicBezTo>
                        <a:cubicBezTo>
                          <a:pt x="16768" y="14425"/>
                          <a:pt x="16768" y="14337"/>
                          <a:pt x="16860" y="14136"/>
                        </a:cubicBezTo>
                        <a:cubicBezTo>
                          <a:pt x="17045" y="14035"/>
                          <a:pt x="16952" y="13934"/>
                          <a:pt x="16860" y="13632"/>
                        </a:cubicBezTo>
                        <a:cubicBezTo>
                          <a:pt x="16860" y="13229"/>
                          <a:pt x="17322" y="12940"/>
                          <a:pt x="17679" y="12839"/>
                        </a:cubicBezTo>
                        <a:cubicBezTo>
                          <a:pt x="18048" y="12738"/>
                          <a:pt x="18140" y="12537"/>
                          <a:pt x="18140" y="12248"/>
                        </a:cubicBezTo>
                        <a:cubicBezTo>
                          <a:pt x="18140" y="11845"/>
                          <a:pt x="18140" y="11543"/>
                          <a:pt x="18325" y="11341"/>
                        </a:cubicBezTo>
                        <a:cubicBezTo>
                          <a:pt x="18498" y="11152"/>
                          <a:pt x="18590" y="10448"/>
                          <a:pt x="18590" y="10057"/>
                        </a:cubicBezTo>
                        <a:cubicBezTo>
                          <a:pt x="18682" y="9655"/>
                          <a:pt x="18959" y="9655"/>
                          <a:pt x="19144" y="9655"/>
                        </a:cubicBezTo>
                        <a:cubicBezTo>
                          <a:pt x="19328" y="9554"/>
                          <a:pt x="19328" y="9655"/>
                          <a:pt x="19328" y="9252"/>
                        </a:cubicBezTo>
                        <a:cubicBezTo>
                          <a:pt x="19328" y="8761"/>
                          <a:pt x="19593" y="8660"/>
                          <a:pt x="19593" y="8660"/>
                        </a:cubicBezTo>
                        <a:cubicBezTo>
                          <a:pt x="19593" y="8660"/>
                          <a:pt x="19686" y="8257"/>
                          <a:pt x="20055" y="8056"/>
                        </a:cubicBezTo>
                        <a:cubicBezTo>
                          <a:pt x="20331" y="7867"/>
                          <a:pt x="20597" y="7968"/>
                          <a:pt x="20504" y="7364"/>
                        </a:cubicBezTo>
                        <a:cubicBezTo>
                          <a:pt x="20331" y="6772"/>
                          <a:pt x="19870" y="6973"/>
                          <a:pt x="19870" y="6671"/>
                        </a:cubicBezTo>
                        <a:cubicBezTo>
                          <a:pt x="19870" y="6369"/>
                          <a:pt x="19778" y="6168"/>
                          <a:pt x="20147" y="5966"/>
                        </a:cubicBezTo>
                        <a:cubicBezTo>
                          <a:pt x="20412" y="5878"/>
                          <a:pt x="20412" y="5576"/>
                          <a:pt x="20504" y="5274"/>
                        </a:cubicBezTo>
                        <a:cubicBezTo>
                          <a:pt x="20504" y="4985"/>
                          <a:pt x="20597" y="5173"/>
                          <a:pt x="20781" y="4985"/>
                        </a:cubicBezTo>
                        <a:cubicBezTo>
                          <a:pt x="20966" y="4783"/>
                          <a:pt x="20504" y="4380"/>
                          <a:pt x="20873" y="4280"/>
                        </a:cubicBezTo>
                        <a:cubicBezTo>
                          <a:pt x="21242" y="4179"/>
                          <a:pt x="21600" y="3285"/>
                          <a:pt x="21600" y="2883"/>
                        </a:cubicBezTo>
                        <a:cubicBezTo>
                          <a:pt x="20873" y="2883"/>
                          <a:pt x="19686" y="2983"/>
                          <a:pt x="19328" y="3084"/>
                        </a:cubicBezTo>
                        <a:cubicBezTo>
                          <a:pt x="18775" y="3185"/>
                          <a:pt x="18775" y="2883"/>
                          <a:pt x="18959" y="2492"/>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71" name="Shape 3616">
                    <a:extLst>
                      <a:ext uri="{FF2B5EF4-FFF2-40B4-BE49-F238E27FC236}">
                        <a16:creationId xmlns:a16="http://schemas.microsoft.com/office/drawing/2014/main" id="{D3CC68C9-6D6A-4E2F-BED5-02DB2E11E20E}"/>
                      </a:ext>
                    </a:extLst>
                  </p:cNvPr>
                  <p:cNvSpPr/>
                  <p:nvPr/>
                </p:nvSpPr>
                <p:spPr>
                  <a:xfrm>
                    <a:off x="7398346" y="4838023"/>
                    <a:ext cx="1311465" cy="1206491"/>
                  </a:xfrm>
                  <a:custGeom>
                    <a:avLst/>
                    <a:gdLst/>
                    <a:ahLst/>
                    <a:cxnLst>
                      <a:cxn ang="0">
                        <a:pos x="wd2" y="hd2"/>
                      </a:cxn>
                      <a:cxn ang="5400000">
                        <a:pos x="wd2" y="hd2"/>
                      </a:cxn>
                      <a:cxn ang="10800000">
                        <a:pos x="wd2" y="hd2"/>
                      </a:cxn>
                      <a:cxn ang="16200000">
                        <a:pos x="wd2" y="hd2"/>
                      </a:cxn>
                    </a:cxnLst>
                    <a:rect l="0" t="0" r="r" b="b"/>
                    <a:pathLst>
                      <a:path w="21600" h="21600" extrusionOk="0">
                        <a:moveTo>
                          <a:pt x="3102" y="21600"/>
                        </a:moveTo>
                        <a:cubicBezTo>
                          <a:pt x="2998" y="18430"/>
                          <a:pt x="2998" y="18430"/>
                          <a:pt x="2998" y="18430"/>
                        </a:cubicBezTo>
                        <a:cubicBezTo>
                          <a:pt x="2998" y="18330"/>
                          <a:pt x="2918" y="18129"/>
                          <a:pt x="2641" y="18129"/>
                        </a:cubicBezTo>
                        <a:cubicBezTo>
                          <a:pt x="2456" y="18129"/>
                          <a:pt x="2272" y="18129"/>
                          <a:pt x="2180" y="18129"/>
                        </a:cubicBezTo>
                        <a:cubicBezTo>
                          <a:pt x="2007" y="18129"/>
                          <a:pt x="1914" y="18129"/>
                          <a:pt x="1914" y="18129"/>
                        </a:cubicBezTo>
                        <a:cubicBezTo>
                          <a:pt x="1914" y="18129"/>
                          <a:pt x="1822" y="18230"/>
                          <a:pt x="1822" y="18330"/>
                        </a:cubicBezTo>
                        <a:cubicBezTo>
                          <a:pt x="1822" y="18430"/>
                          <a:pt x="1730" y="18530"/>
                          <a:pt x="1638" y="18530"/>
                        </a:cubicBezTo>
                        <a:cubicBezTo>
                          <a:pt x="1638" y="18530"/>
                          <a:pt x="1545" y="18530"/>
                          <a:pt x="1453" y="18530"/>
                        </a:cubicBezTo>
                        <a:cubicBezTo>
                          <a:pt x="1361" y="18330"/>
                          <a:pt x="1361" y="18230"/>
                          <a:pt x="1269" y="18029"/>
                        </a:cubicBezTo>
                        <a:cubicBezTo>
                          <a:pt x="1269" y="17829"/>
                          <a:pt x="1269" y="17729"/>
                          <a:pt x="1084" y="17729"/>
                        </a:cubicBezTo>
                        <a:cubicBezTo>
                          <a:pt x="1003" y="17729"/>
                          <a:pt x="1003" y="17729"/>
                          <a:pt x="1003" y="17729"/>
                        </a:cubicBezTo>
                        <a:cubicBezTo>
                          <a:pt x="911" y="17729"/>
                          <a:pt x="911" y="17729"/>
                          <a:pt x="911" y="17729"/>
                        </a:cubicBezTo>
                        <a:cubicBezTo>
                          <a:pt x="911" y="17628"/>
                          <a:pt x="911" y="17628"/>
                          <a:pt x="911" y="17628"/>
                        </a:cubicBezTo>
                        <a:cubicBezTo>
                          <a:pt x="911" y="6540"/>
                          <a:pt x="911" y="6540"/>
                          <a:pt x="911" y="6540"/>
                        </a:cubicBezTo>
                        <a:cubicBezTo>
                          <a:pt x="450" y="4761"/>
                          <a:pt x="185" y="2969"/>
                          <a:pt x="0" y="1090"/>
                        </a:cubicBezTo>
                        <a:cubicBezTo>
                          <a:pt x="2641" y="990"/>
                          <a:pt x="16041" y="501"/>
                          <a:pt x="18959" y="0"/>
                        </a:cubicBezTo>
                        <a:cubicBezTo>
                          <a:pt x="18959" y="0"/>
                          <a:pt x="19513" y="100"/>
                          <a:pt x="19778" y="501"/>
                        </a:cubicBezTo>
                        <a:cubicBezTo>
                          <a:pt x="19870" y="702"/>
                          <a:pt x="19870" y="890"/>
                          <a:pt x="19778" y="1190"/>
                        </a:cubicBezTo>
                        <a:cubicBezTo>
                          <a:pt x="19686" y="1779"/>
                          <a:pt x="19409" y="2080"/>
                          <a:pt x="19236" y="2280"/>
                        </a:cubicBezTo>
                        <a:cubicBezTo>
                          <a:pt x="19144" y="2381"/>
                          <a:pt x="19051" y="2481"/>
                          <a:pt x="18959" y="2581"/>
                        </a:cubicBezTo>
                        <a:cubicBezTo>
                          <a:pt x="18867" y="2781"/>
                          <a:pt x="18867" y="2969"/>
                          <a:pt x="18867" y="3070"/>
                        </a:cubicBezTo>
                        <a:cubicBezTo>
                          <a:pt x="18959" y="3070"/>
                          <a:pt x="19051" y="3170"/>
                          <a:pt x="19328" y="3070"/>
                        </a:cubicBezTo>
                        <a:cubicBezTo>
                          <a:pt x="19778" y="3070"/>
                          <a:pt x="21058" y="2969"/>
                          <a:pt x="21600" y="2869"/>
                        </a:cubicBezTo>
                        <a:cubicBezTo>
                          <a:pt x="21600" y="2969"/>
                          <a:pt x="21600" y="2969"/>
                          <a:pt x="21600" y="2969"/>
                        </a:cubicBezTo>
                        <a:cubicBezTo>
                          <a:pt x="21600" y="3370"/>
                          <a:pt x="21242" y="4260"/>
                          <a:pt x="20873" y="4360"/>
                        </a:cubicBezTo>
                        <a:cubicBezTo>
                          <a:pt x="20873" y="4460"/>
                          <a:pt x="20781" y="4460"/>
                          <a:pt x="20781" y="4460"/>
                        </a:cubicBezTo>
                        <a:cubicBezTo>
                          <a:pt x="20781" y="4561"/>
                          <a:pt x="20781" y="4661"/>
                          <a:pt x="20781" y="4661"/>
                        </a:cubicBezTo>
                        <a:cubicBezTo>
                          <a:pt x="20873" y="4861"/>
                          <a:pt x="20873" y="4949"/>
                          <a:pt x="20781" y="5062"/>
                        </a:cubicBezTo>
                        <a:cubicBezTo>
                          <a:pt x="20689" y="5149"/>
                          <a:pt x="20689" y="5149"/>
                          <a:pt x="20597" y="5250"/>
                        </a:cubicBezTo>
                        <a:cubicBezTo>
                          <a:pt x="20597" y="5250"/>
                          <a:pt x="20597" y="5250"/>
                          <a:pt x="20504" y="5350"/>
                        </a:cubicBezTo>
                        <a:cubicBezTo>
                          <a:pt x="20504" y="5450"/>
                          <a:pt x="20504" y="5450"/>
                          <a:pt x="20504" y="5450"/>
                        </a:cubicBezTo>
                        <a:cubicBezTo>
                          <a:pt x="20504" y="5751"/>
                          <a:pt x="20412" y="5951"/>
                          <a:pt x="20147" y="6139"/>
                        </a:cubicBezTo>
                        <a:cubicBezTo>
                          <a:pt x="19870" y="6239"/>
                          <a:pt x="19870" y="6340"/>
                          <a:pt x="19962" y="6540"/>
                        </a:cubicBezTo>
                        <a:cubicBezTo>
                          <a:pt x="19962" y="6640"/>
                          <a:pt x="19962" y="6640"/>
                          <a:pt x="19962" y="6741"/>
                        </a:cubicBezTo>
                        <a:cubicBezTo>
                          <a:pt x="19962" y="6741"/>
                          <a:pt x="19962" y="6841"/>
                          <a:pt x="20055" y="6841"/>
                        </a:cubicBezTo>
                        <a:cubicBezTo>
                          <a:pt x="20239" y="6941"/>
                          <a:pt x="20412" y="7041"/>
                          <a:pt x="20504" y="7430"/>
                        </a:cubicBezTo>
                        <a:cubicBezTo>
                          <a:pt x="20597" y="7931"/>
                          <a:pt x="20504" y="7931"/>
                          <a:pt x="20239" y="8031"/>
                        </a:cubicBezTo>
                        <a:cubicBezTo>
                          <a:pt x="20239" y="8031"/>
                          <a:pt x="20147" y="8119"/>
                          <a:pt x="20055" y="8119"/>
                        </a:cubicBezTo>
                        <a:cubicBezTo>
                          <a:pt x="19778" y="8419"/>
                          <a:pt x="19593" y="8720"/>
                          <a:pt x="19593" y="8720"/>
                        </a:cubicBezTo>
                        <a:cubicBezTo>
                          <a:pt x="19593" y="8720"/>
                          <a:pt x="19409" y="8820"/>
                          <a:pt x="19409" y="9309"/>
                        </a:cubicBezTo>
                        <a:cubicBezTo>
                          <a:pt x="19409" y="9610"/>
                          <a:pt x="19409" y="9710"/>
                          <a:pt x="19236" y="9710"/>
                        </a:cubicBezTo>
                        <a:cubicBezTo>
                          <a:pt x="19144" y="9710"/>
                          <a:pt x="19144" y="9710"/>
                          <a:pt x="19144" y="9710"/>
                        </a:cubicBezTo>
                        <a:lnTo>
                          <a:pt x="19051" y="9710"/>
                        </a:lnTo>
                        <a:cubicBezTo>
                          <a:pt x="18867" y="9710"/>
                          <a:pt x="18682" y="9710"/>
                          <a:pt x="18682" y="10111"/>
                        </a:cubicBezTo>
                        <a:cubicBezTo>
                          <a:pt x="18682" y="10111"/>
                          <a:pt x="18682" y="10211"/>
                          <a:pt x="18682" y="10299"/>
                        </a:cubicBezTo>
                        <a:cubicBezTo>
                          <a:pt x="18590" y="10700"/>
                          <a:pt x="18498" y="11289"/>
                          <a:pt x="18325" y="11389"/>
                        </a:cubicBezTo>
                        <a:cubicBezTo>
                          <a:pt x="18140" y="11589"/>
                          <a:pt x="18140" y="11890"/>
                          <a:pt x="18140" y="12291"/>
                        </a:cubicBezTo>
                        <a:cubicBezTo>
                          <a:pt x="18140" y="12579"/>
                          <a:pt x="18048" y="12880"/>
                          <a:pt x="17679" y="12980"/>
                        </a:cubicBezTo>
                        <a:cubicBezTo>
                          <a:pt x="17414" y="13080"/>
                          <a:pt x="16860" y="13268"/>
                          <a:pt x="16952" y="13569"/>
                        </a:cubicBezTo>
                        <a:cubicBezTo>
                          <a:pt x="16952" y="13669"/>
                          <a:pt x="16952" y="13769"/>
                          <a:pt x="16952" y="13870"/>
                        </a:cubicBezTo>
                        <a:cubicBezTo>
                          <a:pt x="17045" y="13970"/>
                          <a:pt x="17045" y="14070"/>
                          <a:pt x="16952" y="14271"/>
                        </a:cubicBezTo>
                        <a:cubicBezTo>
                          <a:pt x="16860" y="14271"/>
                          <a:pt x="16860" y="14371"/>
                          <a:pt x="16860" y="14458"/>
                        </a:cubicBezTo>
                        <a:lnTo>
                          <a:pt x="16860" y="14559"/>
                        </a:lnTo>
                        <a:cubicBezTo>
                          <a:pt x="16952" y="14659"/>
                          <a:pt x="16952" y="14759"/>
                          <a:pt x="16952" y="14859"/>
                        </a:cubicBezTo>
                        <a:cubicBezTo>
                          <a:pt x="16860" y="14960"/>
                          <a:pt x="16768" y="15060"/>
                          <a:pt x="16595" y="15060"/>
                        </a:cubicBezTo>
                        <a:cubicBezTo>
                          <a:pt x="16491" y="15060"/>
                          <a:pt x="16491" y="15060"/>
                          <a:pt x="16491" y="15060"/>
                        </a:cubicBezTo>
                        <a:cubicBezTo>
                          <a:pt x="16410" y="15060"/>
                          <a:pt x="16318" y="15060"/>
                          <a:pt x="16226" y="15060"/>
                        </a:cubicBezTo>
                        <a:cubicBezTo>
                          <a:pt x="16226" y="15160"/>
                          <a:pt x="16134" y="15260"/>
                          <a:pt x="16226" y="15361"/>
                        </a:cubicBezTo>
                        <a:cubicBezTo>
                          <a:pt x="16226" y="15461"/>
                          <a:pt x="16226" y="15548"/>
                          <a:pt x="16318" y="15649"/>
                        </a:cubicBezTo>
                        <a:cubicBezTo>
                          <a:pt x="16410" y="15949"/>
                          <a:pt x="16410" y="16250"/>
                          <a:pt x="16226" y="16438"/>
                        </a:cubicBezTo>
                        <a:cubicBezTo>
                          <a:pt x="15949" y="16551"/>
                          <a:pt x="15857" y="16839"/>
                          <a:pt x="15857" y="17140"/>
                        </a:cubicBezTo>
                        <a:cubicBezTo>
                          <a:pt x="15857" y="17240"/>
                          <a:pt x="15857" y="17340"/>
                          <a:pt x="15949" y="17440"/>
                        </a:cubicBezTo>
                        <a:cubicBezTo>
                          <a:pt x="15949" y="17628"/>
                          <a:pt x="16041" y="17929"/>
                          <a:pt x="15857" y="18029"/>
                        </a:cubicBezTo>
                        <a:cubicBezTo>
                          <a:pt x="15672" y="18230"/>
                          <a:pt x="15857" y="18618"/>
                          <a:pt x="16041" y="18819"/>
                        </a:cubicBezTo>
                        <a:cubicBezTo>
                          <a:pt x="16134" y="18919"/>
                          <a:pt x="16134" y="19019"/>
                          <a:pt x="16226" y="19019"/>
                        </a:cubicBezTo>
                        <a:cubicBezTo>
                          <a:pt x="16410" y="19219"/>
                          <a:pt x="16491" y="19420"/>
                          <a:pt x="16410" y="19608"/>
                        </a:cubicBezTo>
                        <a:cubicBezTo>
                          <a:pt x="16410" y="19721"/>
                          <a:pt x="16318" y="19808"/>
                          <a:pt x="16318" y="19808"/>
                        </a:cubicBezTo>
                        <a:cubicBezTo>
                          <a:pt x="16226" y="20009"/>
                          <a:pt x="16226" y="20109"/>
                          <a:pt x="16318" y="20310"/>
                        </a:cubicBezTo>
                        <a:cubicBezTo>
                          <a:pt x="16318" y="20410"/>
                          <a:pt x="16318" y="20510"/>
                          <a:pt x="16318" y="20610"/>
                        </a:cubicBezTo>
                        <a:cubicBezTo>
                          <a:pt x="16226" y="20610"/>
                          <a:pt x="16134" y="20698"/>
                          <a:pt x="16226" y="20999"/>
                        </a:cubicBezTo>
                        <a:cubicBezTo>
                          <a:pt x="16226" y="21099"/>
                          <a:pt x="16226" y="21099"/>
                          <a:pt x="16226" y="21099"/>
                        </a:cubicBezTo>
                        <a:cubicBezTo>
                          <a:pt x="16318" y="21199"/>
                          <a:pt x="16318" y="21199"/>
                          <a:pt x="16318" y="21199"/>
                        </a:cubicBezTo>
                        <a:cubicBezTo>
                          <a:pt x="16226" y="21199"/>
                          <a:pt x="16226" y="21199"/>
                          <a:pt x="16226" y="21199"/>
                        </a:cubicBezTo>
                        <a:lnTo>
                          <a:pt x="3102" y="21600"/>
                        </a:lnTo>
                        <a:close/>
                        <a:moveTo>
                          <a:pt x="1914" y="18029"/>
                        </a:moveTo>
                        <a:cubicBezTo>
                          <a:pt x="2007" y="18029"/>
                          <a:pt x="2099" y="18029"/>
                          <a:pt x="2180" y="18029"/>
                        </a:cubicBezTo>
                        <a:cubicBezTo>
                          <a:pt x="2272" y="18029"/>
                          <a:pt x="2456" y="18129"/>
                          <a:pt x="2641" y="18129"/>
                        </a:cubicBezTo>
                        <a:cubicBezTo>
                          <a:pt x="2918" y="18129"/>
                          <a:pt x="3102" y="18330"/>
                          <a:pt x="3102" y="18330"/>
                        </a:cubicBezTo>
                        <a:cubicBezTo>
                          <a:pt x="3183" y="21500"/>
                          <a:pt x="3183" y="21500"/>
                          <a:pt x="3183" y="21500"/>
                        </a:cubicBezTo>
                        <a:cubicBezTo>
                          <a:pt x="16134" y="21099"/>
                          <a:pt x="16134" y="21099"/>
                          <a:pt x="16134" y="21099"/>
                        </a:cubicBezTo>
                        <a:cubicBezTo>
                          <a:pt x="16134" y="21099"/>
                          <a:pt x="16134" y="21099"/>
                          <a:pt x="16134" y="20999"/>
                        </a:cubicBezTo>
                        <a:cubicBezTo>
                          <a:pt x="16041" y="20698"/>
                          <a:pt x="16134" y="20610"/>
                          <a:pt x="16226" y="20510"/>
                        </a:cubicBezTo>
                        <a:lnTo>
                          <a:pt x="16226" y="20410"/>
                        </a:lnTo>
                        <a:cubicBezTo>
                          <a:pt x="16134" y="20109"/>
                          <a:pt x="16134" y="20009"/>
                          <a:pt x="16226" y="19808"/>
                        </a:cubicBezTo>
                        <a:cubicBezTo>
                          <a:pt x="16226" y="19721"/>
                          <a:pt x="16318" y="19721"/>
                          <a:pt x="16318" y="19608"/>
                        </a:cubicBezTo>
                        <a:cubicBezTo>
                          <a:pt x="16410" y="19420"/>
                          <a:pt x="16318" y="19320"/>
                          <a:pt x="16134" y="19119"/>
                        </a:cubicBezTo>
                        <a:cubicBezTo>
                          <a:pt x="16134" y="19019"/>
                          <a:pt x="16041" y="18919"/>
                          <a:pt x="15949" y="18919"/>
                        </a:cubicBezTo>
                        <a:cubicBezTo>
                          <a:pt x="15592" y="18330"/>
                          <a:pt x="15672" y="18129"/>
                          <a:pt x="15857" y="18029"/>
                        </a:cubicBezTo>
                        <a:cubicBezTo>
                          <a:pt x="15949" y="17929"/>
                          <a:pt x="15857" y="17628"/>
                          <a:pt x="15857" y="17440"/>
                        </a:cubicBezTo>
                        <a:cubicBezTo>
                          <a:pt x="15765" y="17340"/>
                          <a:pt x="15765" y="17240"/>
                          <a:pt x="15765" y="17140"/>
                        </a:cubicBezTo>
                        <a:cubicBezTo>
                          <a:pt x="15765" y="17039"/>
                          <a:pt x="15765" y="16551"/>
                          <a:pt x="16134" y="16350"/>
                        </a:cubicBezTo>
                        <a:cubicBezTo>
                          <a:pt x="16318" y="16250"/>
                          <a:pt x="16318" y="16050"/>
                          <a:pt x="16226" y="15749"/>
                        </a:cubicBezTo>
                        <a:cubicBezTo>
                          <a:pt x="16134" y="15649"/>
                          <a:pt x="16134" y="15461"/>
                          <a:pt x="16134" y="15361"/>
                        </a:cubicBezTo>
                        <a:cubicBezTo>
                          <a:pt x="16134" y="15260"/>
                          <a:pt x="16134" y="15060"/>
                          <a:pt x="16134" y="15060"/>
                        </a:cubicBezTo>
                        <a:cubicBezTo>
                          <a:pt x="16226" y="14960"/>
                          <a:pt x="16410" y="14960"/>
                          <a:pt x="16491" y="14960"/>
                        </a:cubicBezTo>
                        <a:cubicBezTo>
                          <a:pt x="16595" y="14960"/>
                          <a:pt x="16595" y="14960"/>
                          <a:pt x="16595" y="14960"/>
                        </a:cubicBezTo>
                        <a:cubicBezTo>
                          <a:pt x="16768" y="14960"/>
                          <a:pt x="16768" y="14859"/>
                          <a:pt x="16860" y="14759"/>
                        </a:cubicBezTo>
                        <a:lnTo>
                          <a:pt x="16860" y="14659"/>
                        </a:lnTo>
                        <a:cubicBezTo>
                          <a:pt x="16768" y="14559"/>
                          <a:pt x="16768" y="14458"/>
                          <a:pt x="16768" y="14458"/>
                        </a:cubicBezTo>
                        <a:cubicBezTo>
                          <a:pt x="16768" y="14371"/>
                          <a:pt x="16768" y="14271"/>
                          <a:pt x="16860" y="14170"/>
                        </a:cubicBezTo>
                        <a:cubicBezTo>
                          <a:pt x="16952" y="14070"/>
                          <a:pt x="16952" y="14070"/>
                          <a:pt x="16860" y="13870"/>
                        </a:cubicBezTo>
                        <a:cubicBezTo>
                          <a:pt x="16860" y="13769"/>
                          <a:pt x="16860" y="13769"/>
                          <a:pt x="16860" y="13669"/>
                        </a:cubicBezTo>
                        <a:cubicBezTo>
                          <a:pt x="16768" y="13181"/>
                          <a:pt x="17587" y="12880"/>
                          <a:pt x="17679" y="12880"/>
                        </a:cubicBezTo>
                        <a:cubicBezTo>
                          <a:pt x="18048" y="12780"/>
                          <a:pt x="18048" y="12579"/>
                          <a:pt x="18048" y="12291"/>
                        </a:cubicBezTo>
                        <a:cubicBezTo>
                          <a:pt x="18048" y="11890"/>
                          <a:pt x="18048" y="11489"/>
                          <a:pt x="18325" y="11389"/>
                        </a:cubicBezTo>
                        <a:cubicBezTo>
                          <a:pt x="18498" y="11201"/>
                          <a:pt x="18498" y="10700"/>
                          <a:pt x="18590" y="10299"/>
                        </a:cubicBezTo>
                        <a:cubicBezTo>
                          <a:pt x="18590" y="10211"/>
                          <a:pt x="18590" y="10111"/>
                          <a:pt x="18590" y="10111"/>
                        </a:cubicBezTo>
                        <a:cubicBezTo>
                          <a:pt x="18590" y="9710"/>
                          <a:pt x="18867" y="9610"/>
                          <a:pt x="19051" y="9610"/>
                        </a:cubicBezTo>
                        <a:cubicBezTo>
                          <a:pt x="19051" y="9610"/>
                          <a:pt x="19051" y="9610"/>
                          <a:pt x="19144" y="9610"/>
                        </a:cubicBezTo>
                        <a:cubicBezTo>
                          <a:pt x="19144" y="9610"/>
                          <a:pt x="19144" y="9610"/>
                          <a:pt x="19236" y="9610"/>
                        </a:cubicBezTo>
                        <a:cubicBezTo>
                          <a:pt x="19328" y="9610"/>
                          <a:pt x="19328" y="9610"/>
                          <a:pt x="19328" y="9309"/>
                        </a:cubicBezTo>
                        <a:cubicBezTo>
                          <a:pt x="19328" y="8820"/>
                          <a:pt x="19513" y="8720"/>
                          <a:pt x="19593" y="8720"/>
                        </a:cubicBezTo>
                        <a:cubicBezTo>
                          <a:pt x="19593" y="8620"/>
                          <a:pt x="19686" y="8319"/>
                          <a:pt x="19962" y="8119"/>
                        </a:cubicBezTo>
                        <a:cubicBezTo>
                          <a:pt x="20055" y="8031"/>
                          <a:pt x="20147" y="8031"/>
                          <a:pt x="20239" y="7931"/>
                        </a:cubicBezTo>
                        <a:cubicBezTo>
                          <a:pt x="20412" y="7931"/>
                          <a:pt x="20504" y="7831"/>
                          <a:pt x="20412" y="7430"/>
                        </a:cubicBezTo>
                        <a:cubicBezTo>
                          <a:pt x="20412" y="7129"/>
                          <a:pt x="20239" y="7041"/>
                          <a:pt x="20055" y="6941"/>
                        </a:cubicBezTo>
                        <a:cubicBezTo>
                          <a:pt x="19962" y="6941"/>
                          <a:pt x="19870" y="6841"/>
                          <a:pt x="19870" y="6741"/>
                        </a:cubicBezTo>
                        <a:cubicBezTo>
                          <a:pt x="19870" y="6640"/>
                          <a:pt x="19870" y="6640"/>
                          <a:pt x="19870" y="6540"/>
                        </a:cubicBezTo>
                        <a:cubicBezTo>
                          <a:pt x="19778" y="6340"/>
                          <a:pt x="19778" y="6139"/>
                          <a:pt x="20147" y="6039"/>
                        </a:cubicBezTo>
                        <a:cubicBezTo>
                          <a:pt x="20412" y="5851"/>
                          <a:pt x="20412" y="5751"/>
                          <a:pt x="20412" y="5450"/>
                        </a:cubicBezTo>
                        <a:lnTo>
                          <a:pt x="20412" y="5350"/>
                        </a:lnTo>
                        <a:cubicBezTo>
                          <a:pt x="20504" y="5149"/>
                          <a:pt x="20504" y="5149"/>
                          <a:pt x="20597" y="5149"/>
                        </a:cubicBezTo>
                        <a:lnTo>
                          <a:pt x="20689" y="5062"/>
                        </a:lnTo>
                        <a:cubicBezTo>
                          <a:pt x="20781" y="4949"/>
                          <a:pt x="20781" y="4861"/>
                          <a:pt x="20689" y="4761"/>
                        </a:cubicBezTo>
                        <a:cubicBezTo>
                          <a:pt x="20689" y="4661"/>
                          <a:pt x="20689" y="4561"/>
                          <a:pt x="20689" y="4460"/>
                        </a:cubicBezTo>
                        <a:cubicBezTo>
                          <a:pt x="20781" y="4360"/>
                          <a:pt x="20781" y="4360"/>
                          <a:pt x="20873" y="4360"/>
                        </a:cubicBezTo>
                        <a:cubicBezTo>
                          <a:pt x="21150" y="4260"/>
                          <a:pt x="21508" y="3370"/>
                          <a:pt x="21508" y="2969"/>
                        </a:cubicBezTo>
                        <a:cubicBezTo>
                          <a:pt x="20966" y="3070"/>
                          <a:pt x="19778" y="3170"/>
                          <a:pt x="19328" y="3170"/>
                        </a:cubicBezTo>
                        <a:cubicBezTo>
                          <a:pt x="19051" y="3270"/>
                          <a:pt x="18867" y="3170"/>
                          <a:pt x="18775" y="3070"/>
                        </a:cubicBezTo>
                        <a:cubicBezTo>
                          <a:pt x="18775" y="2969"/>
                          <a:pt x="18775" y="2781"/>
                          <a:pt x="18959" y="2581"/>
                        </a:cubicBezTo>
                        <a:cubicBezTo>
                          <a:pt x="18959" y="2481"/>
                          <a:pt x="19051" y="2381"/>
                          <a:pt x="19144" y="2280"/>
                        </a:cubicBezTo>
                        <a:cubicBezTo>
                          <a:pt x="19328" y="1980"/>
                          <a:pt x="19593" y="1779"/>
                          <a:pt x="19778" y="1090"/>
                        </a:cubicBezTo>
                        <a:cubicBezTo>
                          <a:pt x="19778" y="890"/>
                          <a:pt x="19778" y="702"/>
                          <a:pt x="19686" y="601"/>
                        </a:cubicBezTo>
                        <a:cubicBezTo>
                          <a:pt x="19513" y="200"/>
                          <a:pt x="19051" y="100"/>
                          <a:pt x="18959" y="100"/>
                        </a:cubicBezTo>
                        <a:cubicBezTo>
                          <a:pt x="16041" y="601"/>
                          <a:pt x="2825" y="1090"/>
                          <a:pt x="81" y="1190"/>
                        </a:cubicBezTo>
                        <a:cubicBezTo>
                          <a:pt x="265" y="2969"/>
                          <a:pt x="542" y="4761"/>
                          <a:pt x="1003" y="6540"/>
                        </a:cubicBezTo>
                        <a:cubicBezTo>
                          <a:pt x="1003" y="17628"/>
                          <a:pt x="1003" y="17628"/>
                          <a:pt x="1003" y="17628"/>
                        </a:cubicBezTo>
                        <a:lnTo>
                          <a:pt x="1084" y="17628"/>
                        </a:lnTo>
                        <a:cubicBezTo>
                          <a:pt x="1269" y="17628"/>
                          <a:pt x="1361" y="17829"/>
                          <a:pt x="1361" y="18029"/>
                        </a:cubicBezTo>
                        <a:cubicBezTo>
                          <a:pt x="1453" y="18129"/>
                          <a:pt x="1453" y="18330"/>
                          <a:pt x="1545" y="18430"/>
                        </a:cubicBezTo>
                        <a:cubicBezTo>
                          <a:pt x="1638" y="18430"/>
                          <a:pt x="1638" y="18430"/>
                          <a:pt x="1638" y="18430"/>
                        </a:cubicBezTo>
                        <a:cubicBezTo>
                          <a:pt x="1638" y="18430"/>
                          <a:pt x="1730" y="18330"/>
                          <a:pt x="1730" y="18230"/>
                        </a:cubicBezTo>
                        <a:cubicBezTo>
                          <a:pt x="1730" y="18129"/>
                          <a:pt x="1822" y="18029"/>
                          <a:pt x="1914" y="18029"/>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72" name="Shape 3617">
                    <a:extLst>
                      <a:ext uri="{FF2B5EF4-FFF2-40B4-BE49-F238E27FC236}">
                        <a16:creationId xmlns:a16="http://schemas.microsoft.com/office/drawing/2014/main" id="{E8C8DCD1-F859-47D8-A60F-2020789AFC16}"/>
                      </a:ext>
                    </a:extLst>
                  </p:cNvPr>
                  <p:cNvSpPr/>
                  <p:nvPr/>
                </p:nvSpPr>
                <p:spPr>
                  <a:xfrm>
                    <a:off x="7083425" y="3490593"/>
                    <a:ext cx="1759212" cy="1524377"/>
                  </a:xfrm>
                  <a:custGeom>
                    <a:avLst/>
                    <a:gdLst/>
                    <a:ahLst/>
                    <a:cxnLst>
                      <a:cxn ang="0">
                        <a:pos x="wd2" y="hd2"/>
                      </a:cxn>
                      <a:cxn ang="5400000">
                        <a:pos x="wd2" y="hd2"/>
                      </a:cxn>
                      <a:cxn ang="10800000">
                        <a:pos x="wd2" y="hd2"/>
                      </a:cxn>
                      <a:cxn ang="16200000">
                        <a:pos x="wd2" y="hd2"/>
                      </a:cxn>
                    </a:cxnLst>
                    <a:rect l="0" t="0" r="r" b="b"/>
                    <a:pathLst>
                      <a:path w="21450" h="21425" extrusionOk="0">
                        <a:moveTo>
                          <a:pt x="21327" y="16354"/>
                        </a:moveTo>
                        <a:cubicBezTo>
                          <a:pt x="21259" y="16275"/>
                          <a:pt x="21190" y="16354"/>
                          <a:pt x="21122" y="16354"/>
                        </a:cubicBezTo>
                        <a:cubicBezTo>
                          <a:pt x="20926" y="16354"/>
                          <a:pt x="20652" y="16354"/>
                          <a:pt x="20516" y="16049"/>
                        </a:cubicBezTo>
                        <a:cubicBezTo>
                          <a:pt x="20319" y="15577"/>
                          <a:pt x="19841" y="15272"/>
                          <a:pt x="20046" y="15036"/>
                        </a:cubicBezTo>
                        <a:cubicBezTo>
                          <a:pt x="20183" y="14799"/>
                          <a:pt x="20447" y="14957"/>
                          <a:pt x="20251" y="14495"/>
                        </a:cubicBezTo>
                        <a:cubicBezTo>
                          <a:pt x="20114" y="14101"/>
                          <a:pt x="19841" y="13718"/>
                          <a:pt x="19841" y="13403"/>
                        </a:cubicBezTo>
                        <a:cubicBezTo>
                          <a:pt x="19841" y="13167"/>
                          <a:pt x="19508" y="13324"/>
                          <a:pt x="19303" y="13019"/>
                        </a:cubicBezTo>
                        <a:cubicBezTo>
                          <a:pt x="19098" y="12704"/>
                          <a:pt x="18629" y="12704"/>
                          <a:pt x="18492" y="12390"/>
                        </a:cubicBezTo>
                        <a:cubicBezTo>
                          <a:pt x="18356" y="12085"/>
                          <a:pt x="16469" y="10993"/>
                          <a:pt x="16938" y="10068"/>
                        </a:cubicBezTo>
                        <a:cubicBezTo>
                          <a:pt x="17485" y="9134"/>
                          <a:pt x="17750" y="8121"/>
                          <a:pt x="17485" y="7816"/>
                        </a:cubicBezTo>
                        <a:cubicBezTo>
                          <a:pt x="17143" y="7580"/>
                          <a:pt x="16938" y="7422"/>
                          <a:pt x="16938" y="7580"/>
                        </a:cubicBezTo>
                        <a:cubicBezTo>
                          <a:pt x="16938" y="7737"/>
                          <a:pt x="16742" y="7737"/>
                          <a:pt x="16674" y="7580"/>
                        </a:cubicBezTo>
                        <a:cubicBezTo>
                          <a:pt x="16606" y="7501"/>
                          <a:pt x="16469" y="7422"/>
                          <a:pt x="16264" y="7501"/>
                        </a:cubicBezTo>
                        <a:cubicBezTo>
                          <a:pt x="16059" y="7658"/>
                          <a:pt x="15999" y="7895"/>
                          <a:pt x="15794" y="7422"/>
                        </a:cubicBezTo>
                        <a:cubicBezTo>
                          <a:pt x="15658" y="6960"/>
                          <a:pt x="15658" y="6183"/>
                          <a:pt x="15453" y="6104"/>
                        </a:cubicBezTo>
                        <a:cubicBezTo>
                          <a:pt x="15257" y="6026"/>
                          <a:pt x="14446" y="5563"/>
                          <a:pt x="14377" y="5170"/>
                        </a:cubicBezTo>
                        <a:cubicBezTo>
                          <a:pt x="14377" y="4708"/>
                          <a:pt x="13156" y="3773"/>
                          <a:pt x="13097" y="3222"/>
                        </a:cubicBezTo>
                        <a:cubicBezTo>
                          <a:pt x="13028" y="2681"/>
                          <a:pt x="13028" y="1442"/>
                          <a:pt x="13156" y="1206"/>
                        </a:cubicBezTo>
                        <a:cubicBezTo>
                          <a:pt x="12892" y="813"/>
                          <a:pt x="12422" y="350"/>
                          <a:pt x="12354" y="193"/>
                        </a:cubicBezTo>
                        <a:cubicBezTo>
                          <a:pt x="12149" y="-112"/>
                          <a:pt x="12081" y="36"/>
                          <a:pt x="12081" y="36"/>
                        </a:cubicBezTo>
                        <a:cubicBezTo>
                          <a:pt x="9314" y="508"/>
                          <a:pt x="1016" y="665"/>
                          <a:pt x="0" y="665"/>
                        </a:cubicBezTo>
                        <a:cubicBezTo>
                          <a:pt x="0" y="813"/>
                          <a:pt x="0" y="891"/>
                          <a:pt x="68" y="970"/>
                        </a:cubicBezTo>
                        <a:cubicBezTo>
                          <a:pt x="273" y="1285"/>
                          <a:pt x="68" y="970"/>
                          <a:pt x="137" y="1363"/>
                        </a:cubicBezTo>
                        <a:cubicBezTo>
                          <a:pt x="205" y="1668"/>
                          <a:pt x="470" y="1826"/>
                          <a:pt x="811" y="2140"/>
                        </a:cubicBezTo>
                        <a:cubicBezTo>
                          <a:pt x="1084" y="2445"/>
                          <a:pt x="879" y="2603"/>
                          <a:pt x="879" y="2918"/>
                        </a:cubicBezTo>
                        <a:cubicBezTo>
                          <a:pt x="879" y="3222"/>
                          <a:pt x="1144" y="3144"/>
                          <a:pt x="1281" y="3222"/>
                        </a:cubicBezTo>
                        <a:cubicBezTo>
                          <a:pt x="1349" y="3380"/>
                          <a:pt x="1827" y="3852"/>
                          <a:pt x="1955" y="4078"/>
                        </a:cubicBezTo>
                        <a:cubicBezTo>
                          <a:pt x="2160" y="4236"/>
                          <a:pt x="2160" y="4078"/>
                          <a:pt x="2160" y="3852"/>
                        </a:cubicBezTo>
                        <a:cubicBezTo>
                          <a:pt x="2160" y="3616"/>
                          <a:pt x="2502" y="3695"/>
                          <a:pt x="2502" y="3931"/>
                        </a:cubicBezTo>
                        <a:cubicBezTo>
                          <a:pt x="2502" y="4157"/>
                          <a:pt x="2698" y="4157"/>
                          <a:pt x="2766" y="4393"/>
                        </a:cubicBezTo>
                        <a:cubicBezTo>
                          <a:pt x="2903" y="4629"/>
                          <a:pt x="2766" y="4629"/>
                          <a:pt x="2561" y="4708"/>
                        </a:cubicBezTo>
                        <a:cubicBezTo>
                          <a:pt x="2365" y="4777"/>
                          <a:pt x="2228" y="5013"/>
                          <a:pt x="1955" y="5327"/>
                        </a:cubicBezTo>
                        <a:cubicBezTo>
                          <a:pt x="1750" y="5563"/>
                          <a:pt x="2160" y="5632"/>
                          <a:pt x="2502" y="5868"/>
                        </a:cubicBezTo>
                        <a:cubicBezTo>
                          <a:pt x="2766" y="6104"/>
                          <a:pt x="2766" y="6104"/>
                          <a:pt x="2766" y="6419"/>
                        </a:cubicBezTo>
                        <a:cubicBezTo>
                          <a:pt x="2766" y="6724"/>
                          <a:pt x="3039" y="6803"/>
                          <a:pt x="3244" y="7039"/>
                        </a:cubicBezTo>
                        <a:cubicBezTo>
                          <a:pt x="3372" y="7265"/>
                          <a:pt x="3714" y="6881"/>
                          <a:pt x="3646" y="8121"/>
                        </a:cubicBezTo>
                        <a:cubicBezTo>
                          <a:pt x="3577" y="9370"/>
                          <a:pt x="3646" y="17367"/>
                          <a:pt x="3646" y="17367"/>
                        </a:cubicBezTo>
                        <a:cubicBezTo>
                          <a:pt x="3646" y="17367"/>
                          <a:pt x="3714" y="18301"/>
                          <a:pt x="3850" y="19777"/>
                        </a:cubicBezTo>
                        <a:cubicBezTo>
                          <a:pt x="5669" y="19698"/>
                          <a:pt x="15658" y="19314"/>
                          <a:pt x="17886" y="18999"/>
                        </a:cubicBezTo>
                        <a:cubicBezTo>
                          <a:pt x="17886" y="18999"/>
                          <a:pt x="18697" y="19157"/>
                          <a:pt x="18492" y="19777"/>
                        </a:cubicBezTo>
                        <a:cubicBezTo>
                          <a:pt x="18356" y="20475"/>
                          <a:pt x="18091" y="20632"/>
                          <a:pt x="17886" y="20947"/>
                        </a:cubicBezTo>
                        <a:cubicBezTo>
                          <a:pt x="17750" y="21252"/>
                          <a:pt x="17750" y="21488"/>
                          <a:pt x="18159" y="21409"/>
                        </a:cubicBezTo>
                        <a:cubicBezTo>
                          <a:pt x="18424" y="21331"/>
                          <a:pt x="19303" y="21252"/>
                          <a:pt x="19841" y="21252"/>
                        </a:cubicBezTo>
                        <a:cubicBezTo>
                          <a:pt x="19841" y="21173"/>
                          <a:pt x="19841" y="21173"/>
                          <a:pt x="19773" y="21104"/>
                        </a:cubicBezTo>
                        <a:cubicBezTo>
                          <a:pt x="19705" y="20868"/>
                          <a:pt x="19577" y="20790"/>
                          <a:pt x="19773" y="20632"/>
                        </a:cubicBezTo>
                        <a:cubicBezTo>
                          <a:pt x="19910" y="20475"/>
                          <a:pt x="19705" y="20013"/>
                          <a:pt x="19910" y="19855"/>
                        </a:cubicBezTo>
                        <a:cubicBezTo>
                          <a:pt x="20183" y="19619"/>
                          <a:pt x="20046" y="19472"/>
                          <a:pt x="20183" y="19236"/>
                        </a:cubicBezTo>
                        <a:cubicBezTo>
                          <a:pt x="20251" y="19078"/>
                          <a:pt x="19773" y="18458"/>
                          <a:pt x="20114" y="18537"/>
                        </a:cubicBezTo>
                        <a:cubicBezTo>
                          <a:pt x="20447" y="18616"/>
                          <a:pt x="20584" y="18616"/>
                          <a:pt x="20584" y="18458"/>
                        </a:cubicBezTo>
                        <a:cubicBezTo>
                          <a:pt x="20584" y="18380"/>
                          <a:pt x="20789" y="18222"/>
                          <a:pt x="20926" y="18222"/>
                        </a:cubicBezTo>
                        <a:cubicBezTo>
                          <a:pt x="20994" y="18301"/>
                          <a:pt x="20994" y="18458"/>
                          <a:pt x="21122" y="17986"/>
                        </a:cubicBezTo>
                        <a:cubicBezTo>
                          <a:pt x="21259" y="17524"/>
                          <a:pt x="20994" y="17288"/>
                          <a:pt x="21259" y="17288"/>
                        </a:cubicBezTo>
                        <a:cubicBezTo>
                          <a:pt x="21600" y="17288"/>
                          <a:pt x="21395" y="16432"/>
                          <a:pt x="21327" y="16354"/>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73" name="Shape 3618">
                    <a:extLst>
                      <a:ext uri="{FF2B5EF4-FFF2-40B4-BE49-F238E27FC236}">
                        <a16:creationId xmlns:a16="http://schemas.microsoft.com/office/drawing/2014/main" id="{C607C5EF-FAE1-4F0D-A123-2ADB8E44A6FC}"/>
                      </a:ext>
                    </a:extLst>
                  </p:cNvPr>
                  <p:cNvSpPr/>
                  <p:nvPr/>
                </p:nvSpPr>
                <p:spPr>
                  <a:xfrm>
                    <a:off x="8587012" y="4550890"/>
                    <a:ext cx="2199532" cy="774250"/>
                  </a:xfrm>
                  <a:custGeom>
                    <a:avLst/>
                    <a:gdLst/>
                    <a:ahLst/>
                    <a:cxnLst>
                      <a:cxn ang="0">
                        <a:pos x="wd2" y="hd2"/>
                      </a:cxn>
                      <a:cxn ang="5400000">
                        <a:pos x="wd2" y="hd2"/>
                      </a:cxn>
                      <a:cxn ang="10800000">
                        <a:pos x="wd2" y="hd2"/>
                      </a:cxn>
                      <a:cxn ang="16200000">
                        <a:pos x="wd2" y="hd2"/>
                      </a:cxn>
                    </a:cxnLst>
                    <a:rect l="0" t="0" r="r" b="b"/>
                    <a:pathLst>
                      <a:path w="21559" h="21600" extrusionOk="0">
                        <a:moveTo>
                          <a:pt x="16061" y="14654"/>
                        </a:moveTo>
                        <a:cubicBezTo>
                          <a:pt x="16171" y="14205"/>
                          <a:pt x="16116" y="13580"/>
                          <a:pt x="16061" y="12956"/>
                        </a:cubicBezTo>
                        <a:cubicBezTo>
                          <a:pt x="16013" y="12351"/>
                          <a:pt x="16171" y="12800"/>
                          <a:pt x="16603" y="12039"/>
                        </a:cubicBezTo>
                        <a:cubicBezTo>
                          <a:pt x="16988" y="11102"/>
                          <a:pt x="17152" y="12195"/>
                          <a:pt x="17365" y="11571"/>
                        </a:cubicBezTo>
                        <a:cubicBezTo>
                          <a:pt x="17585" y="10966"/>
                          <a:pt x="18127" y="9112"/>
                          <a:pt x="18395" y="8956"/>
                        </a:cubicBezTo>
                        <a:cubicBezTo>
                          <a:pt x="18669" y="8956"/>
                          <a:pt x="18669" y="8020"/>
                          <a:pt x="18669" y="7707"/>
                        </a:cubicBezTo>
                        <a:cubicBezTo>
                          <a:pt x="18669" y="7259"/>
                          <a:pt x="19047" y="7415"/>
                          <a:pt x="19157" y="6946"/>
                        </a:cubicBezTo>
                        <a:cubicBezTo>
                          <a:pt x="19266" y="6478"/>
                          <a:pt x="19102" y="6029"/>
                          <a:pt x="19266" y="6029"/>
                        </a:cubicBezTo>
                        <a:cubicBezTo>
                          <a:pt x="19424" y="6029"/>
                          <a:pt x="19321" y="6946"/>
                          <a:pt x="19644" y="6790"/>
                        </a:cubicBezTo>
                        <a:cubicBezTo>
                          <a:pt x="19973" y="6634"/>
                          <a:pt x="19754" y="5561"/>
                          <a:pt x="20021" y="4780"/>
                        </a:cubicBezTo>
                        <a:cubicBezTo>
                          <a:pt x="20351" y="4020"/>
                          <a:pt x="20618" y="4780"/>
                          <a:pt x="20618" y="5093"/>
                        </a:cubicBezTo>
                        <a:cubicBezTo>
                          <a:pt x="20673" y="5561"/>
                          <a:pt x="21003" y="4332"/>
                          <a:pt x="21113" y="3395"/>
                        </a:cubicBezTo>
                        <a:cubicBezTo>
                          <a:pt x="21216" y="2478"/>
                          <a:pt x="21325" y="2927"/>
                          <a:pt x="21490" y="2166"/>
                        </a:cubicBezTo>
                        <a:cubicBezTo>
                          <a:pt x="21600" y="1541"/>
                          <a:pt x="21545" y="624"/>
                          <a:pt x="21545" y="0"/>
                        </a:cubicBezTo>
                        <a:cubicBezTo>
                          <a:pt x="21271" y="0"/>
                          <a:pt x="20838" y="156"/>
                          <a:pt x="20461" y="468"/>
                        </a:cubicBezTo>
                        <a:cubicBezTo>
                          <a:pt x="19973" y="624"/>
                          <a:pt x="11236" y="4332"/>
                          <a:pt x="6459" y="4937"/>
                        </a:cubicBezTo>
                        <a:cubicBezTo>
                          <a:pt x="6459" y="4937"/>
                          <a:pt x="6184" y="5093"/>
                          <a:pt x="6136" y="5561"/>
                        </a:cubicBezTo>
                        <a:cubicBezTo>
                          <a:pt x="6081" y="5873"/>
                          <a:pt x="5916" y="5405"/>
                          <a:pt x="5752" y="5093"/>
                        </a:cubicBezTo>
                        <a:cubicBezTo>
                          <a:pt x="5649" y="4937"/>
                          <a:pt x="5210" y="4780"/>
                          <a:pt x="5210" y="5249"/>
                        </a:cubicBezTo>
                        <a:cubicBezTo>
                          <a:pt x="5210" y="5717"/>
                          <a:pt x="5429" y="6790"/>
                          <a:pt x="5210" y="6946"/>
                        </a:cubicBezTo>
                        <a:cubicBezTo>
                          <a:pt x="4997" y="6946"/>
                          <a:pt x="2443" y="7571"/>
                          <a:pt x="1791" y="7259"/>
                        </a:cubicBezTo>
                        <a:cubicBezTo>
                          <a:pt x="1737" y="7415"/>
                          <a:pt x="1627" y="7415"/>
                          <a:pt x="1414" y="7259"/>
                        </a:cubicBezTo>
                        <a:cubicBezTo>
                          <a:pt x="1139" y="7102"/>
                          <a:pt x="1524" y="8332"/>
                          <a:pt x="1469" y="8644"/>
                        </a:cubicBezTo>
                        <a:cubicBezTo>
                          <a:pt x="1359" y="9112"/>
                          <a:pt x="1469" y="9405"/>
                          <a:pt x="1249" y="9873"/>
                        </a:cubicBezTo>
                        <a:cubicBezTo>
                          <a:pt x="1084" y="10185"/>
                          <a:pt x="1249" y="11102"/>
                          <a:pt x="1139" y="11415"/>
                        </a:cubicBezTo>
                        <a:cubicBezTo>
                          <a:pt x="982" y="11727"/>
                          <a:pt x="1084" y="11883"/>
                          <a:pt x="1139" y="12351"/>
                        </a:cubicBezTo>
                        <a:cubicBezTo>
                          <a:pt x="1194" y="12956"/>
                          <a:pt x="982" y="14654"/>
                          <a:pt x="762" y="14810"/>
                        </a:cubicBezTo>
                        <a:cubicBezTo>
                          <a:pt x="542" y="14966"/>
                          <a:pt x="817" y="15590"/>
                          <a:pt x="707" y="15902"/>
                        </a:cubicBezTo>
                        <a:cubicBezTo>
                          <a:pt x="597" y="16195"/>
                          <a:pt x="542" y="15902"/>
                          <a:pt x="542" y="16351"/>
                        </a:cubicBezTo>
                        <a:cubicBezTo>
                          <a:pt x="487" y="16820"/>
                          <a:pt x="487" y="17288"/>
                          <a:pt x="329" y="17424"/>
                        </a:cubicBezTo>
                        <a:cubicBezTo>
                          <a:pt x="110" y="17737"/>
                          <a:pt x="165" y="18049"/>
                          <a:pt x="165" y="18517"/>
                        </a:cubicBezTo>
                        <a:cubicBezTo>
                          <a:pt x="165" y="18985"/>
                          <a:pt x="439" y="18673"/>
                          <a:pt x="542" y="19590"/>
                        </a:cubicBezTo>
                        <a:cubicBezTo>
                          <a:pt x="597" y="20527"/>
                          <a:pt x="439" y="20371"/>
                          <a:pt x="275" y="20663"/>
                        </a:cubicBezTo>
                        <a:cubicBezTo>
                          <a:pt x="55" y="20976"/>
                          <a:pt x="0" y="21600"/>
                          <a:pt x="0" y="21600"/>
                        </a:cubicBezTo>
                        <a:cubicBezTo>
                          <a:pt x="4070" y="21132"/>
                          <a:pt x="11291" y="18673"/>
                          <a:pt x="15416" y="17424"/>
                        </a:cubicBezTo>
                        <a:cubicBezTo>
                          <a:pt x="15416" y="16507"/>
                          <a:pt x="15416" y="15434"/>
                          <a:pt x="15416" y="15278"/>
                        </a:cubicBezTo>
                        <a:cubicBezTo>
                          <a:pt x="15416" y="14810"/>
                          <a:pt x="15903" y="14966"/>
                          <a:pt x="16061" y="14654"/>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74" name="Shape 3619">
                    <a:extLst>
                      <a:ext uri="{FF2B5EF4-FFF2-40B4-BE49-F238E27FC236}">
                        <a16:creationId xmlns:a16="http://schemas.microsoft.com/office/drawing/2014/main" id="{6EB8D3B0-602B-4809-8637-5B21013F37BD}"/>
                      </a:ext>
                    </a:extLst>
                  </p:cNvPr>
                  <p:cNvSpPr/>
                  <p:nvPr/>
                </p:nvSpPr>
                <p:spPr>
                  <a:xfrm>
                    <a:off x="8583924" y="4544715"/>
                    <a:ext cx="2204902" cy="780425"/>
                  </a:xfrm>
                  <a:custGeom>
                    <a:avLst/>
                    <a:gdLst/>
                    <a:ahLst/>
                    <a:cxnLst>
                      <a:cxn ang="0">
                        <a:pos x="wd2" y="hd2"/>
                      </a:cxn>
                      <a:cxn ang="5400000">
                        <a:pos x="wd2" y="hd2"/>
                      </a:cxn>
                      <a:cxn ang="10800000">
                        <a:pos x="wd2" y="hd2"/>
                      </a:cxn>
                      <a:cxn ang="16200000">
                        <a:pos x="wd2" y="hd2"/>
                      </a:cxn>
                    </a:cxnLst>
                    <a:rect l="0" t="0" r="r" b="b"/>
                    <a:pathLst>
                      <a:path w="21581" h="21600" extrusionOk="0">
                        <a:moveTo>
                          <a:pt x="0" y="21600"/>
                        </a:moveTo>
                        <a:cubicBezTo>
                          <a:pt x="48" y="21600"/>
                          <a:pt x="103" y="20980"/>
                          <a:pt x="267" y="20670"/>
                        </a:cubicBezTo>
                        <a:cubicBezTo>
                          <a:pt x="322" y="20535"/>
                          <a:pt x="377" y="20535"/>
                          <a:pt x="431" y="20380"/>
                        </a:cubicBezTo>
                        <a:cubicBezTo>
                          <a:pt x="534" y="20380"/>
                          <a:pt x="589" y="20225"/>
                          <a:pt x="534" y="19605"/>
                        </a:cubicBezTo>
                        <a:cubicBezTo>
                          <a:pt x="534" y="19140"/>
                          <a:pt x="431" y="19004"/>
                          <a:pt x="322" y="18849"/>
                        </a:cubicBezTo>
                        <a:cubicBezTo>
                          <a:pt x="267" y="18849"/>
                          <a:pt x="212" y="18694"/>
                          <a:pt x="212" y="18539"/>
                        </a:cubicBezTo>
                        <a:cubicBezTo>
                          <a:pt x="212" y="18384"/>
                          <a:pt x="212" y="18384"/>
                          <a:pt x="212" y="18229"/>
                        </a:cubicBezTo>
                        <a:cubicBezTo>
                          <a:pt x="158" y="17919"/>
                          <a:pt x="158" y="17609"/>
                          <a:pt x="377" y="17454"/>
                        </a:cubicBezTo>
                        <a:cubicBezTo>
                          <a:pt x="534" y="17164"/>
                          <a:pt x="534" y="17009"/>
                          <a:pt x="534" y="16544"/>
                        </a:cubicBezTo>
                        <a:lnTo>
                          <a:pt x="534" y="16389"/>
                        </a:lnTo>
                        <a:cubicBezTo>
                          <a:pt x="589" y="16079"/>
                          <a:pt x="589" y="16079"/>
                          <a:pt x="644" y="16079"/>
                        </a:cubicBezTo>
                        <a:lnTo>
                          <a:pt x="699" y="15943"/>
                        </a:lnTo>
                        <a:cubicBezTo>
                          <a:pt x="753" y="15769"/>
                          <a:pt x="753" y="15633"/>
                          <a:pt x="699" y="15478"/>
                        </a:cubicBezTo>
                        <a:cubicBezTo>
                          <a:pt x="699" y="15323"/>
                          <a:pt x="699" y="15168"/>
                          <a:pt x="699" y="15013"/>
                        </a:cubicBezTo>
                        <a:cubicBezTo>
                          <a:pt x="753" y="14858"/>
                          <a:pt x="753" y="14858"/>
                          <a:pt x="808" y="14858"/>
                        </a:cubicBezTo>
                        <a:cubicBezTo>
                          <a:pt x="863" y="14703"/>
                          <a:pt x="972" y="14549"/>
                          <a:pt x="1027" y="14103"/>
                        </a:cubicBezTo>
                        <a:cubicBezTo>
                          <a:pt x="1130" y="13483"/>
                          <a:pt x="1240" y="12863"/>
                          <a:pt x="1185" y="12553"/>
                        </a:cubicBezTo>
                        <a:cubicBezTo>
                          <a:pt x="1185" y="12418"/>
                          <a:pt x="1130" y="12263"/>
                          <a:pt x="1130" y="12108"/>
                        </a:cubicBezTo>
                        <a:cubicBezTo>
                          <a:pt x="1082" y="11798"/>
                          <a:pt x="1082" y="11643"/>
                          <a:pt x="1185" y="11333"/>
                        </a:cubicBezTo>
                        <a:cubicBezTo>
                          <a:pt x="1240" y="11333"/>
                          <a:pt x="1185" y="11042"/>
                          <a:pt x="1185" y="10732"/>
                        </a:cubicBezTo>
                        <a:cubicBezTo>
                          <a:pt x="1185" y="10422"/>
                          <a:pt x="1185" y="10112"/>
                          <a:pt x="1294" y="9802"/>
                        </a:cubicBezTo>
                        <a:cubicBezTo>
                          <a:pt x="1404" y="9647"/>
                          <a:pt x="1404" y="9357"/>
                          <a:pt x="1404" y="9202"/>
                        </a:cubicBezTo>
                        <a:cubicBezTo>
                          <a:pt x="1459" y="9047"/>
                          <a:pt x="1459" y="8892"/>
                          <a:pt x="1459" y="8737"/>
                        </a:cubicBezTo>
                        <a:cubicBezTo>
                          <a:pt x="1459" y="8582"/>
                          <a:pt x="1459" y="8272"/>
                          <a:pt x="1404" y="8117"/>
                        </a:cubicBezTo>
                        <a:cubicBezTo>
                          <a:pt x="1349" y="7807"/>
                          <a:pt x="1294" y="7516"/>
                          <a:pt x="1349" y="7361"/>
                        </a:cubicBezTo>
                        <a:cubicBezTo>
                          <a:pt x="1349" y="7206"/>
                          <a:pt x="1404" y="7206"/>
                          <a:pt x="1459" y="7206"/>
                        </a:cubicBezTo>
                        <a:cubicBezTo>
                          <a:pt x="1671" y="7361"/>
                          <a:pt x="1781" y="7516"/>
                          <a:pt x="1835" y="7361"/>
                        </a:cubicBezTo>
                        <a:cubicBezTo>
                          <a:pt x="1945" y="7361"/>
                          <a:pt x="2055" y="7361"/>
                          <a:pt x="2267" y="7361"/>
                        </a:cubicBezTo>
                        <a:cubicBezTo>
                          <a:pt x="2815" y="7361"/>
                          <a:pt x="3787" y="7206"/>
                          <a:pt x="5136" y="6897"/>
                        </a:cubicBezTo>
                        <a:cubicBezTo>
                          <a:pt x="5191" y="6897"/>
                          <a:pt x="5191" y="6897"/>
                          <a:pt x="5246" y="6897"/>
                        </a:cubicBezTo>
                        <a:cubicBezTo>
                          <a:pt x="5246" y="6897"/>
                          <a:pt x="5301" y="6897"/>
                          <a:pt x="5301" y="6742"/>
                        </a:cubicBezTo>
                        <a:cubicBezTo>
                          <a:pt x="5355" y="6587"/>
                          <a:pt x="5301" y="6277"/>
                          <a:pt x="5246" y="5986"/>
                        </a:cubicBezTo>
                        <a:cubicBezTo>
                          <a:pt x="5246" y="5676"/>
                          <a:pt x="5191" y="5521"/>
                          <a:pt x="5191" y="5366"/>
                        </a:cubicBezTo>
                        <a:cubicBezTo>
                          <a:pt x="5191" y="5211"/>
                          <a:pt x="5301" y="5056"/>
                          <a:pt x="5465" y="5056"/>
                        </a:cubicBezTo>
                        <a:cubicBezTo>
                          <a:pt x="5629" y="5056"/>
                          <a:pt x="5732" y="5056"/>
                          <a:pt x="5842" y="5211"/>
                        </a:cubicBezTo>
                        <a:cubicBezTo>
                          <a:pt x="5842" y="5211"/>
                          <a:pt x="5842" y="5366"/>
                          <a:pt x="5897" y="5366"/>
                        </a:cubicBezTo>
                        <a:cubicBezTo>
                          <a:pt x="5951" y="5521"/>
                          <a:pt x="6061" y="5676"/>
                          <a:pt x="6116" y="5676"/>
                        </a:cubicBezTo>
                        <a:cubicBezTo>
                          <a:pt x="6116" y="5676"/>
                          <a:pt x="6116" y="5676"/>
                          <a:pt x="6170" y="5521"/>
                        </a:cubicBezTo>
                        <a:cubicBezTo>
                          <a:pt x="6218" y="5211"/>
                          <a:pt x="6492" y="4901"/>
                          <a:pt x="6492" y="4901"/>
                        </a:cubicBezTo>
                        <a:cubicBezTo>
                          <a:pt x="11149" y="4301"/>
                          <a:pt x="19922" y="775"/>
                          <a:pt x="20463" y="465"/>
                        </a:cubicBezTo>
                        <a:cubicBezTo>
                          <a:pt x="20949" y="155"/>
                          <a:pt x="21326" y="155"/>
                          <a:pt x="21545" y="0"/>
                        </a:cubicBezTo>
                        <a:cubicBezTo>
                          <a:pt x="21545" y="155"/>
                          <a:pt x="21545" y="155"/>
                          <a:pt x="21545" y="155"/>
                        </a:cubicBezTo>
                        <a:cubicBezTo>
                          <a:pt x="21600" y="775"/>
                          <a:pt x="21600" y="1685"/>
                          <a:pt x="21490" y="2305"/>
                        </a:cubicBezTo>
                        <a:cubicBezTo>
                          <a:pt x="21436" y="2770"/>
                          <a:pt x="21326" y="2906"/>
                          <a:pt x="21271" y="2906"/>
                        </a:cubicBezTo>
                        <a:cubicBezTo>
                          <a:pt x="21216" y="3061"/>
                          <a:pt x="21162" y="3061"/>
                          <a:pt x="21114" y="3526"/>
                        </a:cubicBezTo>
                        <a:cubicBezTo>
                          <a:pt x="21059" y="4301"/>
                          <a:pt x="20785" y="5366"/>
                          <a:pt x="20675" y="5366"/>
                        </a:cubicBezTo>
                        <a:lnTo>
                          <a:pt x="20621" y="5366"/>
                        </a:lnTo>
                        <a:cubicBezTo>
                          <a:pt x="20621" y="5056"/>
                          <a:pt x="20463" y="4591"/>
                          <a:pt x="20299" y="4591"/>
                        </a:cubicBezTo>
                        <a:cubicBezTo>
                          <a:pt x="20189" y="4591"/>
                          <a:pt x="20134" y="4746"/>
                          <a:pt x="20080" y="4901"/>
                        </a:cubicBezTo>
                        <a:cubicBezTo>
                          <a:pt x="19922" y="5366"/>
                          <a:pt x="19922" y="5676"/>
                          <a:pt x="19922" y="6141"/>
                        </a:cubicBezTo>
                        <a:cubicBezTo>
                          <a:pt x="19867" y="6587"/>
                          <a:pt x="19867" y="6897"/>
                          <a:pt x="19648" y="7051"/>
                        </a:cubicBezTo>
                        <a:cubicBezTo>
                          <a:pt x="19429" y="7051"/>
                          <a:pt x="19381" y="6742"/>
                          <a:pt x="19381" y="6432"/>
                        </a:cubicBezTo>
                        <a:cubicBezTo>
                          <a:pt x="19326" y="6277"/>
                          <a:pt x="19326" y="6277"/>
                          <a:pt x="19272" y="6277"/>
                        </a:cubicBezTo>
                        <a:lnTo>
                          <a:pt x="19217" y="6277"/>
                        </a:lnTo>
                        <a:lnTo>
                          <a:pt x="19217" y="6432"/>
                        </a:lnTo>
                        <a:cubicBezTo>
                          <a:pt x="19217" y="6587"/>
                          <a:pt x="19217" y="6897"/>
                          <a:pt x="19162" y="7051"/>
                        </a:cubicBezTo>
                        <a:cubicBezTo>
                          <a:pt x="19107" y="7361"/>
                          <a:pt x="18998" y="7361"/>
                          <a:pt x="18888" y="7516"/>
                        </a:cubicBezTo>
                        <a:cubicBezTo>
                          <a:pt x="18785" y="7516"/>
                          <a:pt x="18731" y="7516"/>
                          <a:pt x="18731" y="7807"/>
                        </a:cubicBezTo>
                        <a:cubicBezTo>
                          <a:pt x="18731" y="8582"/>
                          <a:pt x="18621" y="9202"/>
                          <a:pt x="18402" y="9202"/>
                        </a:cubicBezTo>
                        <a:cubicBezTo>
                          <a:pt x="18189" y="9202"/>
                          <a:pt x="17861" y="10422"/>
                          <a:pt x="17594" y="11178"/>
                        </a:cubicBezTo>
                        <a:cubicBezTo>
                          <a:pt x="17539" y="11333"/>
                          <a:pt x="17484" y="11488"/>
                          <a:pt x="17429" y="11643"/>
                        </a:cubicBezTo>
                        <a:cubicBezTo>
                          <a:pt x="17375" y="11798"/>
                          <a:pt x="17320" y="11953"/>
                          <a:pt x="17210" y="11953"/>
                        </a:cubicBezTo>
                        <a:cubicBezTo>
                          <a:pt x="17210" y="11953"/>
                          <a:pt x="17162" y="11798"/>
                          <a:pt x="17107" y="11798"/>
                        </a:cubicBezTo>
                        <a:cubicBezTo>
                          <a:pt x="17053" y="11798"/>
                          <a:pt x="16998" y="11798"/>
                          <a:pt x="16943" y="11798"/>
                        </a:cubicBezTo>
                        <a:cubicBezTo>
                          <a:pt x="16833" y="11798"/>
                          <a:pt x="16724" y="11953"/>
                          <a:pt x="16614" y="12108"/>
                        </a:cubicBezTo>
                        <a:cubicBezTo>
                          <a:pt x="16402" y="12553"/>
                          <a:pt x="16292" y="12708"/>
                          <a:pt x="16183" y="12708"/>
                        </a:cubicBezTo>
                        <a:cubicBezTo>
                          <a:pt x="16073" y="12708"/>
                          <a:pt x="16073" y="12708"/>
                          <a:pt x="16073" y="13018"/>
                        </a:cubicBezTo>
                        <a:cubicBezTo>
                          <a:pt x="16128" y="13173"/>
                          <a:pt x="16128" y="13328"/>
                          <a:pt x="16128" y="13328"/>
                        </a:cubicBezTo>
                        <a:cubicBezTo>
                          <a:pt x="16183" y="13948"/>
                          <a:pt x="16183" y="14394"/>
                          <a:pt x="16073" y="14703"/>
                        </a:cubicBezTo>
                        <a:cubicBezTo>
                          <a:pt x="16025" y="14858"/>
                          <a:pt x="15861" y="15013"/>
                          <a:pt x="15751" y="15013"/>
                        </a:cubicBezTo>
                        <a:cubicBezTo>
                          <a:pt x="15587" y="15013"/>
                          <a:pt x="15477" y="15168"/>
                          <a:pt x="15477" y="15323"/>
                        </a:cubicBezTo>
                        <a:cubicBezTo>
                          <a:pt x="15477" y="15478"/>
                          <a:pt x="15477" y="15769"/>
                          <a:pt x="15477" y="16234"/>
                        </a:cubicBezTo>
                        <a:cubicBezTo>
                          <a:pt x="15477" y="16544"/>
                          <a:pt x="15477" y="17009"/>
                          <a:pt x="15477" y="17454"/>
                        </a:cubicBezTo>
                        <a:cubicBezTo>
                          <a:pt x="15430" y="17454"/>
                          <a:pt x="15430" y="17454"/>
                          <a:pt x="15430" y="17454"/>
                        </a:cubicBezTo>
                        <a:cubicBezTo>
                          <a:pt x="12396" y="18539"/>
                          <a:pt x="4328" y="21135"/>
                          <a:pt x="48" y="21600"/>
                        </a:cubicBezTo>
                        <a:lnTo>
                          <a:pt x="0" y="21600"/>
                        </a:lnTo>
                        <a:close/>
                        <a:moveTo>
                          <a:pt x="1404" y="7361"/>
                        </a:moveTo>
                        <a:cubicBezTo>
                          <a:pt x="1404" y="7361"/>
                          <a:pt x="1404" y="7361"/>
                          <a:pt x="1349" y="7361"/>
                        </a:cubicBezTo>
                        <a:cubicBezTo>
                          <a:pt x="1349" y="7516"/>
                          <a:pt x="1404" y="7807"/>
                          <a:pt x="1459" y="7962"/>
                        </a:cubicBezTo>
                        <a:cubicBezTo>
                          <a:pt x="1514" y="8272"/>
                          <a:pt x="1514" y="8582"/>
                          <a:pt x="1514" y="8892"/>
                        </a:cubicBezTo>
                        <a:cubicBezTo>
                          <a:pt x="1514" y="8892"/>
                          <a:pt x="1514" y="9047"/>
                          <a:pt x="1459" y="9202"/>
                        </a:cubicBezTo>
                        <a:cubicBezTo>
                          <a:pt x="1459" y="9492"/>
                          <a:pt x="1459" y="9647"/>
                          <a:pt x="1349" y="9957"/>
                        </a:cubicBezTo>
                        <a:cubicBezTo>
                          <a:pt x="1240" y="10112"/>
                          <a:pt x="1240" y="10422"/>
                          <a:pt x="1240" y="10732"/>
                        </a:cubicBezTo>
                        <a:cubicBezTo>
                          <a:pt x="1240" y="11042"/>
                          <a:pt x="1240" y="11333"/>
                          <a:pt x="1185" y="11488"/>
                        </a:cubicBezTo>
                        <a:cubicBezTo>
                          <a:pt x="1130" y="11643"/>
                          <a:pt x="1130" y="11798"/>
                          <a:pt x="1185" y="12108"/>
                        </a:cubicBezTo>
                        <a:cubicBezTo>
                          <a:pt x="1185" y="12108"/>
                          <a:pt x="1240" y="12263"/>
                          <a:pt x="1240" y="12418"/>
                        </a:cubicBezTo>
                        <a:cubicBezTo>
                          <a:pt x="1294" y="12863"/>
                          <a:pt x="1185" y="13638"/>
                          <a:pt x="1082" y="14258"/>
                        </a:cubicBezTo>
                        <a:cubicBezTo>
                          <a:pt x="1027" y="14549"/>
                          <a:pt x="918" y="14858"/>
                          <a:pt x="808" y="14858"/>
                        </a:cubicBezTo>
                        <a:cubicBezTo>
                          <a:pt x="808" y="15013"/>
                          <a:pt x="753" y="15013"/>
                          <a:pt x="753" y="15013"/>
                        </a:cubicBezTo>
                        <a:cubicBezTo>
                          <a:pt x="753" y="15168"/>
                          <a:pt x="753" y="15323"/>
                          <a:pt x="753" y="15323"/>
                        </a:cubicBezTo>
                        <a:cubicBezTo>
                          <a:pt x="808" y="15633"/>
                          <a:pt x="808" y="15769"/>
                          <a:pt x="753" y="15943"/>
                        </a:cubicBezTo>
                        <a:cubicBezTo>
                          <a:pt x="699" y="16079"/>
                          <a:pt x="699" y="16079"/>
                          <a:pt x="644" y="16234"/>
                        </a:cubicBezTo>
                        <a:cubicBezTo>
                          <a:pt x="644" y="16234"/>
                          <a:pt x="644" y="16234"/>
                          <a:pt x="589" y="16389"/>
                        </a:cubicBezTo>
                        <a:cubicBezTo>
                          <a:pt x="589" y="16544"/>
                          <a:pt x="589" y="16544"/>
                          <a:pt x="589" y="16544"/>
                        </a:cubicBezTo>
                        <a:cubicBezTo>
                          <a:pt x="589" y="17009"/>
                          <a:pt x="534" y="17319"/>
                          <a:pt x="377" y="17609"/>
                        </a:cubicBezTo>
                        <a:cubicBezTo>
                          <a:pt x="212" y="17764"/>
                          <a:pt x="212" y="17919"/>
                          <a:pt x="267" y="18229"/>
                        </a:cubicBezTo>
                        <a:cubicBezTo>
                          <a:pt x="267" y="18384"/>
                          <a:pt x="267" y="18384"/>
                          <a:pt x="267" y="18539"/>
                        </a:cubicBezTo>
                        <a:cubicBezTo>
                          <a:pt x="267" y="18539"/>
                          <a:pt x="267" y="18694"/>
                          <a:pt x="322" y="18694"/>
                        </a:cubicBezTo>
                        <a:cubicBezTo>
                          <a:pt x="431" y="18849"/>
                          <a:pt x="534" y="19004"/>
                          <a:pt x="589" y="19605"/>
                        </a:cubicBezTo>
                        <a:cubicBezTo>
                          <a:pt x="644" y="20380"/>
                          <a:pt x="589" y="20380"/>
                          <a:pt x="431" y="20535"/>
                        </a:cubicBezTo>
                        <a:cubicBezTo>
                          <a:pt x="431" y="20535"/>
                          <a:pt x="377" y="20670"/>
                          <a:pt x="322" y="20670"/>
                        </a:cubicBezTo>
                        <a:cubicBezTo>
                          <a:pt x="212" y="20980"/>
                          <a:pt x="103" y="21290"/>
                          <a:pt x="103" y="21445"/>
                        </a:cubicBezTo>
                        <a:cubicBezTo>
                          <a:pt x="4383" y="20980"/>
                          <a:pt x="12341" y="18384"/>
                          <a:pt x="15430" y="17319"/>
                        </a:cubicBezTo>
                        <a:cubicBezTo>
                          <a:pt x="15430" y="17009"/>
                          <a:pt x="15430" y="16544"/>
                          <a:pt x="15430" y="16234"/>
                        </a:cubicBezTo>
                        <a:cubicBezTo>
                          <a:pt x="15430" y="15769"/>
                          <a:pt x="15430" y="15478"/>
                          <a:pt x="15430" y="15323"/>
                        </a:cubicBezTo>
                        <a:cubicBezTo>
                          <a:pt x="15430" y="15013"/>
                          <a:pt x="15587" y="14858"/>
                          <a:pt x="15751" y="14858"/>
                        </a:cubicBezTo>
                        <a:cubicBezTo>
                          <a:pt x="15861" y="14858"/>
                          <a:pt x="15964" y="14703"/>
                          <a:pt x="16025" y="14549"/>
                        </a:cubicBezTo>
                        <a:cubicBezTo>
                          <a:pt x="16128" y="14258"/>
                          <a:pt x="16128" y="13948"/>
                          <a:pt x="16073" y="13483"/>
                        </a:cubicBezTo>
                        <a:cubicBezTo>
                          <a:pt x="16073" y="13328"/>
                          <a:pt x="16073" y="13173"/>
                          <a:pt x="16073" y="13018"/>
                        </a:cubicBezTo>
                        <a:cubicBezTo>
                          <a:pt x="16025" y="12553"/>
                          <a:pt x="16073" y="12553"/>
                          <a:pt x="16183" y="12553"/>
                        </a:cubicBezTo>
                        <a:cubicBezTo>
                          <a:pt x="16238" y="12553"/>
                          <a:pt x="16402" y="12418"/>
                          <a:pt x="16560" y="11953"/>
                        </a:cubicBezTo>
                        <a:cubicBezTo>
                          <a:pt x="16724" y="11798"/>
                          <a:pt x="16833" y="11643"/>
                          <a:pt x="16943" y="11643"/>
                        </a:cubicBezTo>
                        <a:cubicBezTo>
                          <a:pt x="16998" y="11643"/>
                          <a:pt x="17053" y="11643"/>
                          <a:pt x="17107" y="11643"/>
                        </a:cubicBezTo>
                        <a:cubicBezTo>
                          <a:pt x="17162" y="11798"/>
                          <a:pt x="17210" y="11798"/>
                          <a:pt x="17210" y="11798"/>
                        </a:cubicBezTo>
                        <a:cubicBezTo>
                          <a:pt x="17265" y="11798"/>
                          <a:pt x="17320" y="11643"/>
                          <a:pt x="17375" y="11643"/>
                        </a:cubicBezTo>
                        <a:cubicBezTo>
                          <a:pt x="17429" y="11488"/>
                          <a:pt x="17484" y="11178"/>
                          <a:pt x="17539" y="11042"/>
                        </a:cubicBezTo>
                        <a:cubicBezTo>
                          <a:pt x="17806" y="10267"/>
                          <a:pt x="18189" y="9047"/>
                          <a:pt x="18402" y="9047"/>
                        </a:cubicBezTo>
                        <a:cubicBezTo>
                          <a:pt x="18566" y="9047"/>
                          <a:pt x="18676" y="8582"/>
                          <a:pt x="18676" y="7807"/>
                        </a:cubicBezTo>
                        <a:cubicBezTo>
                          <a:pt x="18676" y="7516"/>
                          <a:pt x="18785" y="7361"/>
                          <a:pt x="18888" y="7361"/>
                        </a:cubicBezTo>
                        <a:cubicBezTo>
                          <a:pt x="18998" y="7206"/>
                          <a:pt x="19052" y="7206"/>
                          <a:pt x="19107" y="7051"/>
                        </a:cubicBezTo>
                        <a:cubicBezTo>
                          <a:pt x="19162" y="6742"/>
                          <a:pt x="19162" y="6587"/>
                          <a:pt x="19162" y="6432"/>
                        </a:cubicBezTo>
                        <a:cubicBezTo>
                          <a:pt x="19162" y="6277"/>
                          <a:pt x="19162" y="6277"/>
                          <a:pt x="19162" y="6141"/>
                        </a:cubicBezTo>
                        <a:cubicBezTo>
                          <a:pt x="19217" y="6141"/>
                          <a:pt x="19217" y="6141"/>
                          <a:pt x="19272" y="6141"/>
                        </a:cubicBezTo>
                        <a:cubicBezTo>
                          <a:pt x="19381" y="6141"/>
                          <a:pt x="19381" y="6277"/>
                          <a:pt x="19429" y="6432"/>
                        </a:cubicBezTo>
                        <a:cubicBezTo>
                          <a:pt x="19429" y="6742"/>
                          <a:pt x="19491" y="6897"/>
                          <a:pt x="19648" y="6897"/>
                        </a:cubicBezTo>
                        <a:cubicBezTo>
                          <a:pt x="19813" y="6742"/>
                          <a:pt x="19813" y="6587"/>
                          <a:pt x="19867" y="6141"/>
                        </a:cubicBezTo>
                        <a:cubicBezTo>
                          <a:pt x="19867" y="5676"/>
                          <a:pt x="19867" y="5211"/>
                          <a:pt x="20025" y="4901"/>
                        </a:cubicBezTo>
                        <a:cubicBezTo>
                          <a:pt x="20080" y="4591"/>
                          <a:pt x="20189" y="4456"/>
                          <a:pt x="20299" y="4456"/>
                        </a:cubicBezTo>
                        <a:cubicBezTo>
                          <a:pt x="20518" y="4456"/>
                          <a:pt x="20675" y="5056"/>
                          <a:pt x="20675" y="5211"/>
                        </a:cubicBezTo>
                        <a:cubicBezTo>
                          <a:pt x="20730" y="5211"/>
                          <a:pt x="21004" y="4301"/>
                          <a:pt x="21114" y="3526"/>
                        </a:cubicBezTo>
                        <a:cubicBezTo>
                          <a:pt x="21162" y="3061"/>
                          <a:pt x="21216" y="2906"/>
                          <a:pt x="21271" y="2770"/>
                        </a:cubicBezTo>
                        <a:cubicBezTo>
                          <a:pt x="21326" y="2770"/>
                          <a:pt x="21381" y="2615"/>
                          <a:pt x="21436" y="2305"/>
                        </a:cubicBezTo>
                        <a:cubicBezTo>
                          <a:pt x="21545" y="1685"/>
                          <a:pt x="21545" y="930"/>
                          <a:pt x="21490" y="155"/>
                        </a:cubicBezTo>
                        <a:cubicBezTo>
                          <a:pt x="21216" y="310"/>
                          <a:pt x="20785" y="465"/>
                          <a:pt x="20463" y="620"/>
                        </a:cubicBezTo>
                        <a:cubicBezTo>
                          <a:pt x="19922" y="930"/>
                          <a:pt x="11149" y="4456"/>
                          <a:pt x="6492" y="5056"/>
                        </a:cubicBezTo>
                        <a:cubicBezTo>
                          <a:pt x="6438" y="5211"/>
                          <a:pt x="6218" y="5366"/>
                          <a:pt x="6170" y="5676"/>
                        </a:cubicBezTo>
                        <a:cubicBezTo>
                          <a:pt x="6170" y="5831"/>
                          <a:pt x="6116" y="5831"/>
                          <a:pt x="6116" y="5831"/>
                        </a:cubicBezTo>
                        <a:cubicBezTo>
                          <a:pt x="6006" y="5831"/>
                          <a:pt x="5951" y="5676"/>
                          <a:pt x="5842" y="5366"/>
                        </a:cubicBezTo>
                        <a:cubicBezTo>
                          <a:pt x="5842" y="5366"/>
                          <a:pt x="5842" y="5366"/>
                          <a:pt x="5787" y="5366"/>
                        </a:cubicBezTo>
                        <a:cubicBezTo>
                          <a:pt x="5732" y="5211"/>
                          <a:pt x="5629" y="5211"/>
                          <a:pt x="5465" y="5211"/>
                        </a:cubicBezTo>
                        <a:cubicBezTo>
                          <a:pt x="5355" y="5211"/>
                          <a:pt x="5246" y="5211"/>
                          <a:pt x="5246" y="5366"/>
                        </a:cubicBezTo>
                        <a:cubicBezTo>
                          <a:pt x="5246" y="5521"/>
                          <a:pt x="5301" y="5676"/>
                          <a:pt x="5301" y="5986"/>
                        </a:cubicBezTo>
                        <a:cubicBezTo>
                          <a:pt x="5355" y="6277"/>
                          <a:pt x="5410" y="6587"/>
                          <a:pt x="5355" y="6897"/>
                        </a:cubicBezTo>
                        <a:cubicBezTo>
                          <a:pt x="5301" y="7051"/>
                          <a:pt x="5301" y="7051"/>
                          <a:pt x="5246" y="7051"/>
                        </a:cubicBezTo>
                        <a:cubicBezTo>
                          <a:pt x="5191" y="7051"/>
                          <a:pt x="5191" y="7051"/>
                          <a:pt x="5136" y="7051"/>
                        </a:cubicBezTo>
                        <a:cubicBezTo>
                          <a:pt x="3787" y="7361"/>
                          <a:pt x="2815" y="7516"/>
                          <a:pt x="2267" y="7516"/>
                        </a:cubicBezTo>
                        <a:cubicBezTo>
                          <a:pt x="2055" y="7516"/>
                          <a:pt x="1945" y="7516"/>
                          <a:pt x="1835" y="7516"/>
                        </a:cubicBezTo>
                        <a:cubicBezTo>
                          <a:pt x="1781" y="7671"/>
                          <a:pt x="1671" y="7516"/>
                          <a:pt x="1459" y="7361"/>
                        </a:cubicBezTo>
                        <a:lnTo>
                          <a:pt x="1404" y="7361"/>
                        </a:ln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75" name="Shape 3620">
                    <a:extLst>
                      <a:ext uri="{FF2B5EF4-FFF2-40B4-BE49-F238E27FC236}">
                        <a16:creationId xmlns:a16="http://schemas.microsoft.com/office/drawing/2014/main" id="{61B91371-BB66-4DBE-832B-FC3270B94BDF}"/>
                      </a:ext>
                    </a:extLst>
                  </p:cNvPr>
                  <p:cNvSpPr/>
                  <p:nvPr/>
                </p:nvSpPr>
                <p:spPr>
                  <a:xfrm>
                    <a:off x="10158519" y="4272450"/>
                    <a:ext cx="2279828" cy="1024902"/>
                  </a:xfrm>
                  <a:custGeom>
                    <a:avLst/>
                    <a:gdLst/>
                    <a:ahLst/>
                    <a:cxnLst>
                      <a:cxn ang="0">
                        <a:pos x="wd2" y="hd2"/>
                      </a:cxn>
                      <a:cxn ang="5400000">
                        <a:pos x="wd2" y="hd2"/>
                      </a:cxn>
                      <a:cxn ang="10800000">
                        <a:pos x="wd2" y="hd2"/>
                      </a:cxn>
                      <a:cxn ang="16200000">
                        <a:pos x="wd2" y="hd2"/>
                      </a:cxn>
                    </a:cxnLst>
                    <a:rect l="0" t="0" r="r" b="b"/>
                    <a:pathLst>
                      <a:path w="21502" h="21483" extrusionOk="0">
                        <a:moveTo>
                          <a:pt x="21448" y="4406"/>
                        </a:moveTo>
                        <a:cubicBezTo>
                          <a:pt x="21290" y="4068"/>
                          <a:pt x="21184" y="3833"/>
                          <a:pt x="21078" y="3363"/>
                        </a:cubicBezTo>
                        <a:cubicBezTo>
                          <a:pt x="20927" y="2908"/>
                          <a:pt x="20768" y="1968"/>
                          <a:pt x="20610" y="1630"/>
                        </a:cubicBezTo>
                        <a:cubicBezTo>
                          <a:pt x="20504" y="1395"/>
                          <a:pt x="20504" y="926"/>
                          <a:pt x="20352" y="235"/>
                        </a:cubicBezTo>
                        <a:cubicBezTo>
                          <a:pt x="20300" y="118"/>
                          <a:pt x="20247" y="0"/>
                          <a:pt x="20247" y="0"/>
                        </a:cubicBezTo>
                        <a:cubicBezTo>
                          <a:pt x="19098" y="588"/>
                          <a:pt x="12470" y="4068"/>
                          <a:pt x="6674" y="5683"/>
                        </a:cubicBezTo>
                        <a:cubicBezTo>
                          <a:pt x="6674" y="5683"/>
                          <a:pt x="6205" y="5918"/>
                          <a:pt x="6054" y="5801"/>
                        </a:cubicBezTo>
                        <a:cubicBezTo>
                          <a:pt x="6001" y="5801"/>
                          <a:pt x="5948" y="5801"/>
                          <a:pt x="5895" y="5801"/>
                        </a:cubicBezTo>
                        <a:cubicBezTo>
                          <a:pt x="5895" y="6270"/>
                          <a:pt x="5948" y="6961"/>
                          <a:pt x="5842" y="7431"/>
                        </a:cubicBezTo>
                        <a:cubicBezTo>
                          <a:pt x="5684" y="8003"/>
                          <a:pt x="5578" y="7665"/>
                          <a:pt x="5479" y="8356"/>
                        </a:cubicBezTo>
                        <a:cubicBezTo>
                          <a:pt x="5374" y="9060"/>
                          <a:pt x="5057" y="9986"/>
                          <a:pt x="5004" y="9633"/>
                        </a:cubicBezTo>
                        <a:cubicBezTo>
                          <a:pt x="5004" y="9398"/>
                          <a:pt x="4746" y="8825"/>
                          <a:pt x="4430" y="9398"/>
                        </a:cubicBezTo>
                        <a:cubicBezTo>
                          <a:pt x="4172" y="9986"/>
                          <a:pt x="4383" y="10793"/>
                          <a:pt x="4067" y="10911"/>
                        </a:cubicBezTo>
                        <a:cubicBezTo>
                          <a:pt x="3756" y="11028"/>
                          <a:pt x="3855" y="10338"/>
                          <a:pt x="3703" y="10338"/>
                        </a:cubicBezTo>
                        <a:cubicBezTo>
                          <a:pt x="3545" y="10338"/>
                          <a:pt x="3703" y="10676"/>
                          <a:pt x="3598" y="11028"/>
                        </a:cubicBezTo>
                        <a:cubicBezTo>
                          <a:pt x="3492" y="11380"/>
                          <a:pt x="3129" y="11263"/>
                          <a:pt x="3129" y="11601"/>
                        </a:cubicBezTo>
                        <a:cubicBezTo>
                          <a:pt x="3129" y="11836"/>
                          <a:pt x="3129" y="12541"/>
                          <a:pt x="2865" y="12541"/>
                        </a:cubicBezTo>
                        <a:cubicBezTo>
                          <a:pt x="2608" y="12658"/>
                          <a:pt x="2086" y="14053"/>
                          <a:pt x="1875" y="14508"/>
                        </a:cubicBezTo>
                        <a:cubicBezTo>
                          <a:pt x="1670" y="14978"/>
                          <a:pt x="1512" y="14156"/>
                          <a:pt x="1142" y="14861"/>
                        </a:cubicBezTo>
                        <a:cubicBezTo>
                          <a:pt x="726" y="15433"/>
                          <a:pt x="574" y="15096"/>
                          <a:pt x="621" y="15551"/>
                        </a:cubicBezTo>
                        <a:cubicBezTo>
                          <a:pt x="673" y="16021"/>
                          <a:pt x="726" y="16490"/>
                          <a:pt x="621" y="16828"/>
                        </a:cubicBezTo>
                        <a:cubicBezTo>
                          <a:pt x="469" y="17063"/>
                          <a:pt x="0" y="16946"/>
                          <a:pt x="0" y="17298"/>
                        </a:cubicBezTo>
                        <a:cubicBezTo>
                          <a:pt x="0" y="17416"/>
                          <a:pt x="0" y="18223"/>
                          <a:pt x="0" y="18913"/>
                        </a:cubicBezTo>
                        <a:cubicBezTo>
                          <a:pt x="1670" y="18458"/>
                          <a:pt x="2812" y="18106"/>
                          <a:pt x="2971" y="18106"/>
                        </a:cubicBezTo>
                        <a:cubicBezTo>
                          <a:pt x="3492" y="18106"/>
                          <a:pt x="3545" y="17636"/>
                          <a:pt x="3855" y="17298"/>
                        </a:cubicBezTo>
                        <a:cubicBezTo>
                          <a:pt x="4172" y="16828"/>
                          <a:pt x="5110" y="15786"/>
                          <a:pt x="5374" y="15668"/>
                        </a:cubicBezTo>
                        <a:cubicBezTo>
                          <a:pt x="5578" y="15668"/>
                          <a:pt x="8140" y="14861"/>
                          <a:pt x="8140" y="15096"/>
                        </a:cubicBezTo>
                        <a:cubicBezTo>
                          <a:pt x="8140" y="15316"/>
                          <a:pt x="7981" y="15433"/>
                          <a:pt x="8298" y="15551"/>
                        </a:cubicBezTo>
                        <a:cubicBezTo>
                          <a:pt x="8608" y="15668"/>
                          <a:pt x="8661" y="15433"/>
                          <a:pt x="8767" y="15786"/>
                        </a:cubicBezTo>
                        <a:cubicBezTo>
                          <a:pt x="8866" y="16021"/>
                          <a:pt x="9024" y="17181"/>
                          <a:pt x="9024" y="17181"/>
                        </a:cubicBezTo>
                        <a:cubicBezTo>
                          <a:pt x="11949" y="16021"/>
                          <a:pt x="11949" y="16021"/>
                          <a:pt x="11949" y="16021"/>
                        </a:cubicBezTo>
                        <a:cubicBezTo>
                          <a:pt x="15183" y="21483"/>
                          <a:pt x="15183" y="21483"/>
                          <a:pt x="15183" y="21483"/>
                        </a:cubicBezTo>
                        <a:cubicBezTo>
                          <a:pt x="15236" y="21351"/>
                          <a:pt x="15289" y="21351"/>
                          <a:pt x="15395" y="21248"/>
                        </a:cubicBezTo>
                        <a:cubicBezTo>
                          <a:pt x="15758" y="21013"/>
                          <a:pt x="15652" y="21013"/>
                          <a:pt x="16022" y="20896"/>
                        </a:cubicBezTo>
                        <a:cubicBezTo>
                          <a:pt x="16385" y="20778"/>
                          <a:pt x="16589" y="21013"/>
                          <a:pt x="16642" y="19971"/>
                        </a:cubicBezTo>
                        <a:cubicBezTo>
                          <a:pt x="16695" y="18913"/>
                          <a:pt x="17533" y="16373"/>
                          <a:pt x="17692" y="16021"/>
                        </a:cubicBezTo>
                        <a:cubicBezTo>
                          <a:pt x="17897" y="15786"/>
                          <a:pt x="17738" y="15668"/>
                          <a:pt x="17692" y="15433"/>
                        </a:cubicBezTo>
                        <a:cubicBezTo>
                          <a:pt x="17692" y="15198"/>
                          <a:pt x="17633" y="14861"/>
                          <a:pt x="17692" y="14861"/>
                        </a:cubicBezTo>
                        <a:cubicBezTo>
                          <a:pt x="17791" y="14743"/>
                          <a:pt x="17692" y="14861"/>
                          <a:pt x="17738" y="15096"/>
                        </a:cubicBezTo>
                        <a:cubicBezTo>
                          <a:pt x="17791" y="15316"/>
                          <a:pt x="17949" y="15551"/>
                          <a:pt x="18002" y="15433"/>
                        </a:cubicBezTo>
                        <a:cubicBezTo>
                          <a:pt x="18055" y="15198"/>
                          <a:pt x="18161" y="14978"/>
                          <a:pt x="18207" y="14626"/>
                        </a:cubicBezTo>
                        <a:cubicBezTo>
                          <a:pt x="18207" y="14156"/>
                          <a:pt x="18312" y="13921"/>
                          <a:pt x="18365" y="14156"/>
                        </a:cubicBezTo>
                        <a:cubicBezTo>
                          <a:pt x="18418" y="14273"/>
                          <a:pt x="18629" y="14391"/>
                          <a:pt x="18735" y="14273"/>
                        </a:cubicBezTo>
                        <a:cubicBezTo>
                          <a:pt x="18788" y="14156"/>
                          <a:pt x="19151" y="14053"/>
                          <a:pt x="19204" y="13921"/>
                        </a:cubicBezTo>
                        <a:cubicBezTo>
                          <a:pt x="19303" y="13701"/>
                          <a:pt x="19204" y="13466"/>
                          <a:pt x="19256" y="13231"/>
                        </a:cubicBezTo>
                        <a:cubicBezTo>
                          <a:pt x="19303" y="13113"/>
                          <a:pt x="19256" y="13348"/>
                          <a:pt x="19461" y="13348"/>
                        </a:cubicBezTo>
                        <a:cubicBezTo>
                          <a:pt x="19672" y="13231"/>
                          <a:pt x="19672" y="12996"/>
                          <a:pt x="19725" y="13231"/>
                        </a:cubicBezTo>
                        <a:cubicBezTo>
                          <a:pt x="19831" y="13466"/>
                          <a:pt x="19778" y="13701"/>
                          <a:pt x="19831" y="13921"/>
                        </a:cubicBezTo>
                        <a:cubicBezTo>
                          <a:pt x="19877" y="14053"/>
                          <a:pt x="19831" y="14273"/>
                          <a:pt x="19983" y="13583"/>
                        </a:cubicBezTo>
                        <a:cubicBezTo>
                          <a:pt x="20088" y="12878"/>
                          <a:pt x="20247" y="12188"/>
                          <a:pt x="20352" y="11953"/>
                        </a:cubicBezTo>
                        <a:cubicBezTo>
                          <a:pt x="20451" y="11718"/>
                          <a:pt x="20405" y="11498"/>
                          <a:pt x="20300" y="11601"/>
                        </a:cubicBezTo>
                        <a:cubicBezTo>
                          <a:pt x="20194" y="11718"/>
                          <a:pt x="20141" y="12071"/>
                          <a:pt x="20194" y="11601"/>
                        </a:cubicBezTo>
                        <a:cubicBezTo>
                          <a:pt x="20194" y="11146"/>
                          <a:pt x="20300" y="10676"/>
                          <a:pt x="20141" y="10911"/>
                        </a:cubicBezTo>
                        <a:cubicBezTo>
                          <a:pt x="19983" y="11146"/>
                          <a:pt x="20035" y="11953"/>
                          <a:pt x="19877" y="11601"/>
                        </a:cubicBezTo>
                        <a:cubicBezTo>
                          <a:pt x="19778" y="11380"/>
                          <a:pt x="19778" y="11380"/>
                          <a:pt x="19778" y="11028"/>
                        </a:cubicBezTo>
                        <a:cubicBezTo>
                          <a:pt x="19778" y="10676"/>
                          <a:pt x="19672" y="10220"/>
                          <a:pt x="19672" y="10676"/>
                        </a:cubicBezTo>
                        <a:cubicBezTo>
                          <a:pt x="19620" y="11263"/>
                          <a:pt x="19725" y="11498"/>
                          <a:pt x="19514" y="11601"/>
                        </a:cubicBezTo>
                        <a:cubicBezTo>
                          <a:pt x="19303" y="11718"/>
                          <a:pt x="19303" y="11953"/>
                          <a:pt x="19098" y="12071"/>
                        </a:cubicBezTo>
                        <a:cubicBezTo>
                          <a:pt x="18834" y="12071"/>
                          <a:pt x="18629" y="12071"/>
                          <a:pt x="18788" y="11953"/>
                        </a:cubicBezTo>
                        <a:cubicBezTo>
                          <a:pt x="18940" y="11836"/>
                          <a:pt x="19045" y="12071"/>
                          <a:pt x="19151" y="11601"/>
                        </a:cubicBezTo>
                        <a:cubicBezTo>
                          <a:pt x="19303" y="11028"/>
                          <a:pt x="19256" y="11028"/>
                          <a:pt x="19362" y="10441"/>
                        </a:cubicBezTo>
                        <a:cubicBezTo>
                          <a:pt x="19514" y="9986"/>
                          <a:pt x="19725" y="9868"/>
                          <a:pt x="19514" y="9633"/>
                        </a:cubicBezTo>
                        <a:cubicBezTo>
                          <a:pt x="19362" y="9398"/>
                          <a:pt x="19408" y="9516"/>
                          <a:pt x="19098" y="9281"/>
                        </a:cubicBezTo>
                        <a:cubicBezTo>
                          <a:pt x="18788" y="9060"/>
                          <a:pt x="18418" y="8943"/>
                          <a:pt x="18524" y="8825"/>
                        </a:cubicBezTo>
                        <a:cubicBezTo>
                          <a:pt x="18682" y="8708"/>
                          <a:pt x="18834" y="8825"/>
                          <a:pt x="18992" y="8708"/>
                        </a:cubicBezTo>
                        <a:cubicBezTo>
                          <a:pt x="19151" y="8473"/>
                          <a:pt x="19045" y="8121"/>
                          <a:pt x="19204" y="8238"/>
                        </a:cubicBezTo>
                        <a:cubicBezTo>
                          <a:pt x="19362" y="8356"/>
                          <a:pt x="19204" y="8473"/>
                          <a:pt x="19620" y="8591"/>
                        </a:cubicBezTo>
                        <a:cubicBezTo>
                          <a:pt x="20088" y="8708"/>
                          <a:pt x="20088" y="8708"/>
                          <a:pt x="20141" y="8708"/>
                        </a:cubicBezTo>
                        <a:cubicBezTo>
                          <a:pt x="20247" y="8708"/>
                          <a:pt x="20610" y="8003"/>
                          <a:pt x="20663" y="7078"/>
                        </a:cubicBezTo>
                        <a:cubicBezTo>
                          <a:pt x="20715" y="6153"/>
                          <a:pt x="20768" y="6623"/>
                          <a:pt x="20874" y="6505"/>
                        </a:cubicBezTo>
                        <a:cubicBezTo>
                          <a:pt x="20973" y="6505"/>
                          <a:pt x="21078" y="6505"/>
                          <a:pt x="21078" y="6153"/>
                        </a:cubicBezTo>
                        <a:cubicBezTo>
                          <a:pt x="21032" y="5683"/>
                          <a:pt x="20973" y="5228"/>
                          <a:pt x="20973" y="4758"/>
                        </a:cubicBezTo>
                        <a:cubicBezTo>
                          <a:pt x="20973" y="4303"/>
                          <a:pt x="20821" y="4171"/>
                          <a:pt x="20768" y="4171"/>
                        </a:cubicBezTo>
                        <a:cubicBezTo>
                          <a:pt x="20715" y="4171"/>
                          <a:pt x="20504" y="4068"/>
                          <a:pt x="20504" y="4406"/>
                        </a:cubicBezTo>
                        <a:cubicBezTo>
                          <a:pt x="20504" y="4641"/>
                          <a:pt x="20247" y="4523"/>
                          <a:pt x="20352" y="4876"/>
                        </a:cubicBezTo>
                        <a:cubicBezTo>
                          <a:pt x="20451" y="5228"/>
                          <a:pt x="20504" y="5683"/>
                          <a:pt x="20352" y="5918"/>
                        </a:cubicBezTo>
                        <a:cubicBezTo>
                          <a:pt x="20194" y="6270"/>
                          <a:pt x="20088" y="6270"/>
                          <a:pt x="20141" y="5683"/>
                        </a:cubicBezTo>
                        <a:cubicBezTo>
                          <a:pt x="20247" y="4993"/>
                          <a:pt x="20405" y="4876"/>
                          <a:pt x="20247" y="4523"/>
                        </a:cubicBezTo>
                        <a:cubicBezTo>
                          <a:pt x="20088" y="4171"/>
                          <a:pt x="20035" y="3833"/>
                          <a:pt x="19930" y="4068"/>
                        </a:cubicBezTo>
                        <a:cubicBezTo>
                          <a:pt x="19778" y="4303"/>
                          <a:pt x="19567" y="4303"/>
                          <a:pt x="19567" y="4758"/>
                        </a:cubicBezTo>
                        <a:cubicBezTo>
                          <a:pt x="19514" y="5110"/>
                          <a:pt x="19151" y="4303"/>
                          <a:pt x="19098" y="4523"/>
                        </a:cubicBezTo>
                        <a:cubicBezTo>
                          <a:pt x="19045" y="4876"/>
                          <a:pt x="18887" y="5345"/>
                          <a:pt x="18629" y="5110"/>
                        </a:cubicBezTo>
                        <a:cubicBezTo>
                          <a:pt x="18418" y="4876"/>
                          <a:pt x="18260" y="4523"/>
                          <a:pt x="18260" y="4171"/>
                        </a:cubicBezTo>
                        <a:cubicBezTo>
                          <a:pt x="18207" y="3950"/>
                          <a:pt x="18260" y="4303"/>
                          <a:pt x="18471" y="4406"/>
                        </a:cubicBezTo>
                        <a:cubicBezTo>
                          <a:pt x="18629" y="4406"/>
                          <a:pt x="18629" y="4641"/>
                          <a:pt x="18788" y="4523"/>
                        </a:cubicBezTo>
                        <a:cubicBezTo>
                          <a:pt x="18940" y="4303"/>
                          <a:pt x="19151" y="4406"/>
                          <a:pt x="19204" y="3950"/>
                        </a:cubicBezTo>
                        <a:cubicBezTo>
                          <a:pt x="19303" y="3598"/>
                          <a:pt x="19408" y="3481"/>
                          <a:pt x="19620" y="3363"/>
                        </a:cubicBezTo>
                        <a:cubicBezTo>
                          <a:pt x="19877" y="3246"/>
                          <a:pt x="20035" y="3025"/>
                          <a:pt x="19877" y="2790"/>
                        </a:cubicBezTo>
                        <a:cubicBezTo>
                          <a:pt x="19725" y="2555"/>
                          <a:pt x="19672" y="2086"/>
                          <a:pt x="19877" y="2321"/>
                        </a:cubicBezTo>
                        <a:cubicBezTo>
                          <a:pt x="20035" y="2555"/>
                          <a:pt x="20247" y="2908"/>
                          <a:pt x="20300" y="2790"/>
                        </a:cubicBezTo>
                        <a:cubicBezTo>
                          <a:pt x="20405" y="2673"/>
                          <a:pt x="20405" y="2790"/>
                          <a:pt x="20451" y="2790"/>
                        </a:cubicBezTo>
                        <a:cubicBezTo>
                          <a:pt x="20504" y="2908"/>
                          <a:pt x="20768" y="3128"/>
                          <a:pt x="20557" y="2790"/>
                        </a:cubicBezTo>
                        <a:cubicBezTo>
                          <a:pt x="20405" y="2321"/>
                          <a:pt x="20352" y="1733"/>
                          <a:pt x="20247" y="1513"/>
                        </a:cubicBezTo>
                        <a:cubicBezTo>
                          <a:pt x="20141" y="1160"/>
                          <a:pt x="19983" y="1160"/>
                          <a:pt x="19877" y="808"/>
                        </a:cubicBezTo>
                        <a:cubicBezTo>
                          <a:pt x="19831" y="456"/>
                          <a:pt x="19778" y="-117"/>
                          <a:pt x="19983" y="235"/>
                        </a:cubicBezTo>
                        <a:cubicBezTo>
                          <a:pt x="20194" y="456"/>
                          <a:pt x="20194" y="353"/>
                          <a:pt x="20300" y="926"/>
                        </a:cubicBezTo>
                        <a:cubicBezTo>
                          <a:pt x="20405" y="1513"/>
                          <a:pt x="20504" y="1733"/>
                          <a:pt x="20610" y="1968"/>
                        </a:cubicBezTo>
                        <a:cubicBezTo>
                          <a:pt x="20663" y="2321"/>
                          <a:pt x="20715" y="2555"/>
                          <a:pt x="20874" y="3246"/>
                        </a:cubicBezTo>
                        <a:cubicBezTo>
                          <a:pt x="21078" y="3833"/>
                          <a:pt x="21184" y="4171"/>
                          <a:pt x="21290" y="4406"/>
                        </a:cubicBezTo>
                        <a:cubicBezTo>
                          <a:pt x="21395" y="4641"/>
                          <a:pt x="21600" y="4758"/>
                          <a:pt x="21448" y="4406"/>
                        </a:cubicBezTo>
                      </a:path>
                    </a:pathLst>
                  </a:custGeom>
                  <a:solidFill>
                    <a:schemeClr val="bg1">
                      <a:lumMod val="75000"/>
                    </a:schemeClr>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76" name="Shape 3621">
                    <a:extLst>
                      <a:ext uri="{FF2B5EF4-FFF2-40B4-BE49-F238E27FC236}">
                        <a16:creationId xmlns:a16="http://schemas.microsoft.com/office/drawing/2014/main" id="{863BD791-1CCA-492A-BFDB-BC2739740D07}"/>
                      </a:ext>
                    </a:extLst>
                  </p:cNvPr>
                  <p:cNvSpPr/>
                  <p:nvPr/>
                </p:nvSpPr>
                <p:spPr>
                  <a:xfrm>
                    <a:off x="10158519" y="4266846"/>
                    <a:ext cx="2281122" cy="1033596"/>
                  </a:xfrm>
                  <a:custGeom>
                    <a:avLst/>
                    <a:gdLst/>
                    <a:ahLst/>
                    <a:cxnLst>
                      <a:cxn ang="0">
                        <a:pos x="wd2" y="hd2"/>
                      </a:cxn>
                      <a:cxn ang="5400000">
                        <a:pos x="wd2" y="hd2"/>
                      </a:cxn>
                      <a:cxn ang="10800000">
                        <a:pos x="wd2" y="hd2"/>
                      </a:cxn>
                      <a:cxn ang="16200000">
                        <a:pos x="wd2" y="hd2"/>
                      </a:cxn>
                    </a:cxnLst>
                    <a:rect l="0" t="0" r="r" b="b"/>
                    <a:pathLst>
                      <a:path w="21573" h="21600" extrusionOk="0">
                        <a:moveTo>
                          <a:pt x="15221" y="21600"/>
                        </a:moveTo>
                        <a:cubicBezTo>
                          <a:pt x="11978" y="16178"/>
                          <a:pt x="11978" y="16178"/>
                          <a:pt x="11978" y="16178"/>
                        </a:cubicBezTo>
                        <a:cubicBezTo>
                          <a:pt x="9046" y="17216"/>
                          <a:pt x="9046" y="17216"/>
                          <a:pt x="9046" y="17216"/>
                        </a:cubicBezTo>
                        <a:cubicBezTo>
                          <a:pt x="9046" y="17216"/>
                          <a:pt x="8887" y="16061"/>
                          <a:pt x="8788" y="15827"/>
                        </a:cubicBezTo>
                        <a:cubicBezTo>
                          <a:pt x="8735" y="15710"/>
                          <a:pt x="8682" y="15710"/>
                          <a:pt x="8576" y="15710"/>
                        </a:cubicBezTo>
                        <a:cubicBezTo>
                          <a:pt x="8524" y="15710"/>
                          <a:pt x="8524" y="15710"/>
                          <a:pt x="8471" y="15710"/>
                        </a:cubicBezTo>
                        <a:cubicBezTo>
                          <a:pt x="8418" y="15710"/>
                          <a:pt x="8365" y="15710"/>
                          <a:pt x="8318" y="15710"/>
                        </a:cubicBezTo>
                        <a:cubicBezTo>
                          <a:pt x="8160" y="15594"/>
                          <a:pt x="8107" y="15594"/>
                          <a:pt x="8107" y="15477"/>
                        </a:cubicBezTo>
                        <a:cubicBezTo>
                          <a:pt x="8107" y="15477"/>
                          <a:pt x="8107" y="15360"/>
                          <a:pt x="8107" y="15243"/>
                        </a:cubicBezTo>
                        <a:cubicBezTo>
                          <a:pt x="8107" y="15243"/>
                          <a:pt x="8107" y="15243"/>
                          <a:pt x="8107" y="15140"/>
                        </a:cubicBezTo>
                        <a:cubicBezTo>
                          <a:pt x="8107" y="15140"/>
                          <a:pt x="8107" y="15140"/>
                          <a:pt x="8001" y="15140"/>
                        </a:cubicBezTo>
                        <a:cubicBezTo>
                          <a:pt x="7478" y="15140"/>
                          <a:pt x="5539" y="15710"/>
                          <a:pt x="5387" y="15827"/>
                        </a:cubicBezTo>
                        <a:cubicBezTo>
                          <a:pt x="5175" y="15827"/>
                          <a:pt x="4235" y="16865"/>
                          <a:pt x="3865" y="17333"/>
                        </a:cubicBezTo>
                        <a:cubicBezTo>
                          <a:pt x="3818" y="17450"/>
                          <a:pt x="3765" y="17566"/>
                          <a:pt x="3660" y="17669"/>
                        </a:cubicBezTo>
                        <a:cubicBezTo>
                          <a:pt x="3501" y="17903"/>
                          <a:pt x="3342" y="18253"/>
                          <a:pt x="2978" y="18253"/>
                        </a:cubicBezTo>
                        <a:cubicBezTo>
                          <a:pt x="2819" y="18253"/>
                          <a:pt x="2038" y="18487"/>
                          <a:pt x="834" y="18721"/>
                        </a:cubicBezTo>
                        <a:cubicBezTo>
                          <a:pt x="0" y="18940"/>
                          <a:pt x="0" y="18940"/>
                          <a:pt x="0" y="18940"/>
                        </a:cubicBezTo>
                        <a:cubicBezTo>
                          <a:pt x="0" y="18604"/>
                          <a:pt x="0" y="18253"/>
                          <a:pt x="0" y="18019"/>
                        </a:cubicBezTo>
                        <a:cubicBezTo>
                          <a:pt x="0" y="17669"/>
                          <a:pt x="0" y="17450"/>
                          <a:pt x="0" y="17333"/>
                        </a:cubicBezTo>
                        <a:cubicBezTo>
                          <a:pt x="0" y="17099"/>
                          <a:pt x="152" y="16982"/>
                          <a:pt x="311" y="16982"/>
                        </a:cubicBezTo>
                        <a:cubicBezTo>
                          <a:pt x="417" y="16982"/>
                          <a:pt x="516" y="16865"/>
                          <a:pt x="576" y="16748"/>
                        </a:cubicBezTo>
                        <a:cubicBezTo>
                          <a:pt x="675" y="16529"/>
                          <a:pt x="675" y="16295"/>
                          <a:pt x="622" y="15944"/>
                        </a:cubicBezTo>
                        <a:cubicBezTo>
                          <a:pt x="622" y="15827"/>
                          <a:pt x="622" y="15710"/>
                          <a:pt x="622" y="15594"/>
                        </a:cubicBezTo>
                        <a:cubicBezTo>
                          <a:pt x="576" y="15243"/>
                          <a:pt x="622" y="15243"/>
                          <a:pt x="728" y="15243"/>
                        </a:cubicBezTo>
                        <a:cubicBezTo>
                          <a:pt x="781" y="15243"/>
                          <a:pt x="940" y="15140"/>
                          <a:pt x="1092" y="14790"/>
                        </a:cubicBezTo>
                        <a:cubicBezTo>
                          <a:pt x="1251" y="14673"/>
                          <a:pt x="1357" y="14556"/>
                          <a:pt x="1463" y="14556"/>
                        </a:cubicBezTo>
                        <a:cubicBezTo>
                          <a:pt x="1515" y="14556"/>
                          <a:pt x="1568" y="14556"/>
                          <a:pt x="1621" y="14556"/>
                        </a:cubicBezTo>
                        <a:cubicBezTo>
                          <a:pt x="1674" y="14673"/>
                          <a:pt x="1721" y="14673"/>
                          <a:pt x="1721" y="14673"/>
                        </a:cubicBezTo>
                        <a:cubicBezTo>
                          <a:pt x="1774" y="14673"/>
                          <a:pt x="1826" y="14556"/>
                          <a:pt x="1879" y="14556"/>
                        </a:cubicBezTo>
                        <a:cubicBezTo>
                          <a:pt x="1932" y="14439"/>
                          <a:pt x="1985" y="14205"/>
                          <a:pt x="2038" y="14103"/>
                        </a:cubicBezTo>
                        <a:cubicBezTo>
                          <a:pt x="2296" y="13518"/>
                          <a:pt x="2667" y="12598"/>
                          <a:pt x="2872" y="12598"/>
                        </a:cubicBezTo>
                        <a:cubicBezTo>
                          <a:pt x="3031" y="12598"/>
                          <a:pt x="3137" y="12247"/>
                          <a:pt x="3137" y="11662"/>
                        </a:cubicBezTo>
                        <a:cubicBezTo>
                          <a:pt x="3137" y="11443"/>
                          <a:pt x="3243" y="11326"/>
                          <a:pt x="3342" y="11326"/>
                        </a:cubicBezTo>
                        <a:cubicBezTo>
                          <a:pt x="3448" y="11209"/>
                          <a:pt x="3501" y="11209"/>
                          <a:pt x="3554" y="11092"/>
                        </a:cubicBezTo>
                        <a:cubicBezTo>
                          <a:pt x="3607" y="10858"/>
                          <a:pt x="3607" y="10742"/>
                          <a:pt x="3607" y="10625"/>
                        </a:cubicBezTo>
                        <a:cubicBezTo>
                          <a:pt x="3607" y="10508"/>
                          <a:pt x="3607" y="10508"/>
                          <a:pt x="3607" y="10405"/>
                        </a:cubicBezTo>
                        <a:cubicBezTo>
                          <a:pt x="3660" y="10405"/>
                          <a:pt x="3660" y="10405"/>
                          <a:pt x="3712" y="10405"/>
                        </a:cubicBezTo>
                        <a:cubicBezTo>
                          <a:pt x="3818" y="10405"/>
                          <a:pt x="3818" y="10508"/>
                          <a:pt x="3865" y="10625"/>
                        </a:cubicBezTo>
                        <a:cubicBezTo>
                          <a:pt x="3865" y="10858"/>
                          <a:pt x="3924" y="10975"/>
                          <a:pt x="4076" y="10975"/>
                        </a:cubicBezTo>
                        <a:cubicBezTo>
                          <a:pt x="4235" y="10858"/>
                          <a:pt x="4235" y="10742"/>
                          <a:pt x="4288" y="10405"/>
                        </a:cubicBezTo>
                        <a:cubicBezTo>
                          <a:pt x="4288" y="10055"/>
                          <a:pt x="4288" y="9704"/>
                          <a:pt x="4440" y="9470"/>
                        </a:cubicBezTo>
                        <a:cubicBezTo>
                          <a:pt x="4493" y="9236"/>
                          <a:pt x="4599" y="9134"/>
                          <a:pt x="4705" y="9134"/>
                        </a:cubicBezTo>
                        <a:cubicBezTo>
                          <a:pt x="4917" y="9134"/>
                          <a:pt x="5069" y="9587"/>
                          <a:pt x="5069" y="9704"/>
                        </a:cubicBezTo>
                        <a:cubicBezTo>
                          <a:pt x="5122" y="9704"/>
                          <a:pt x="5387" y="9017"/>
                          <a:pt x="5493" y="8432"/>
                        </a:cubicBezTo>
                        <a:cubicBezTo>
                          <a:pt x="5539" y="8082"/>
                          <a:pt x="5592" y="7965"/>
                          <a:pt x="5645" y="7863"/>
                        </a:cubicBezTo>
                        <a:cubicBezTo>
                          <a:pt x="5698" y="7863"/>
                          <a:pt x="5751" y="7746"/>
                          <a:pt x="5804" y="7512"/>
                        </a:cubicBezTo>
                        <a:cubicBezTo>
                          <a:pt x="5910" y="7044"/>
                          <a:pt x="5910" y="6357"/>
                          <a:pt x="5857" y="5890"/>
                        </a:cubicBezTo>
                        <a:cubicBezTo>
                          <a:pt x="5857" y="5773"/>
                          <a:pt x="5857" y="5773"/>
                          <a:pt x="5857" y="5773"/>
                        </a:cubicBezTo>
                        <a:cubicBezTo>
                          <a:pt x="5910" y="5773"/>
                          <a:pt x="5910" y="5773"/>
                          <a:pt x="5910" y="5773"/>
                        </a:cubicBezTo>
                        <a:cubicBezTo>
                          <a:pt x="5962" y="5773"/>
                          <a:pt x="6015" y="5890"/>
                          <a:pt x="6068" y="5890"/>
                        </a:cubicBezTo>
                        <a:cubicBezTo>
                          <a:pt x="6115" y="5890"/>
                          <a:pt x="6115" y="5890"/>
                          <a:pt x="6168" y="5890"/>
                        </a:cubicBezTo>
                        <a:cubicBezTo>
                          <a:pt x="6379" y="5890"/>
                          <a:pt x="6690" y="5773"/>
                          <a:pt x="6690" y="5773"/>
                        </a:cubicBezTo>
                        <a:cubicBezTo>
                          <a:pt x="12448" y="4048"/>
                          <a:pt x="18986" y="701"/>
                          <a:pt x="20243" y="0"/>
                        </a:cubicBezTo>
                        <a:cubicBezTo>
                          <a:pt x="20296" y="0"/>
                          <a:pt x="20296" y="0"/>
                          <a:pt x="20296" y="0"/>
                        </a:cubicBezTo>
                        <a:cubicBezTo>
                          <a:pt x="20296" y="117"/>
                          <a:pt x="20349" y="234"/>
                          <a:pt x="20402" y="351"/>
                        </a:cubicBezTo>
                        <a:cubicBezTo>
                          <a:pt x="20455" y="701"/>
                          <a:pt x="20501" y="921"/>
                          <a:pt x="20554" y="1155"/>
                        </a:cubicBezTo>
                        <a:cubicBezTo>
                          <a:pt x="20607" y="1388"/>
                          <a:pt x="20660" y="1622"/>
                          <a:pt x="20713" y="1739"/>
                        </a:cubicBezTo>
                        <a:cubicBezTo>
                          <a:pt x="20766" y="1958"/>
                          <a:pt x="20872" y="2309"/>
                          <a:pt x="20925" y="2660"/>
                        </a:cubicBezTo>
                        <a:cubicBezTo>
                          <a:pt x="21024" y="2894"/>
                          <a:pt x="21084" y="3230"/>
                          <a:pt x="21130" y="3464"/>
                        </a:cubicBezTo>
                        <a:cubicBezTo>
                          <a:pt x="21289" y="3931"/>
                          <a:pt x="21342" y="4165"/>
                          <a:pt x="21501" y="4501"/>
                        </a:cubicBezTo>
                        <a:cubicBezTo>
                          <a:pt x="21554" y="4618"/>
                          <a:pt x="21600" y="4735"/>
                          <a:pt x="21554" y="4735"/>
                        </a:cubicBezTo>
                        <a:lnTo>
                          <a:pt x="21554" y="4852"/>
                        </a:lnTo>
                        <a:cubicBezTo>
                          <a:pt x="21501" y="4852"/>
                          <a:pt x="21395" y="4618"/>
                          <a:pt x="21342" y="4501"/>
                        </a:cubicBezTo>
                        <a:cubicBezTo>
                          <a:pt x="21183" y="4267"/>
                          <a:pt x="21084" y="3931"/>
                          <a:pt x="20925" y="3347"/>
                        </a:cubicBezTo>
                        <a:cubicBezTo>
                          <a:pt x="20766" y="2777"/>
                          <a:pt x="20713" y="2426"/>
                          <a:pt x="20607" y="2192"/>
                        </a:cubicBezTo>
                        <a:cubicBezTo>
                          <a:pt x="20607" y="2075"/>
                          <a:pt x="20554" y="1958"/>
                          <a:pt x="20501" y="1841"/>
                        </a:cubicBezTo>
                        <a:cubicBezTo>
                          <a:pt x="20455" y="1622"/>
                          <a:pt x="20402" y="1388"/>
                          <a:pt x="20349" y="1038"/>
                        </a:cubicBezTo>
                        <a:cubicBezTo>
                          <a:pt x="20243" y="570"/>
                          <a:pt x="20243" y="570"/>
                          <a:pt x="20085" y="468"/>
                        </a:cubicBezTo>
                        <a:lnTo>
                          <a:pt x="20032" y="351"/>
                        </a:lnTo>
                        <a:cubicBezTo>
                          <a:pt x="19926" y="234"/>
                          <a:pt x="19926" y="234"/>
                          <a:pt x="19926" y="351"/>
                        </a:cubicBezTo>
                        <a:cubicBezTo>
                          <a:pt x="19926" y="351"/>
                          <a:pt x="19879" y="468"/>
                          <a:pt x="19979" y="921"/>
                        </a:cubicBezTo>
                        <a:cubicBezTo>
                          <a:pt x="20032" y="1038"/>
                          <a:pt x="20085" y="1155"/>
                          <a:pt x="20137" y="1271"/>
                        </a:cubicBezTo>
                        <a:cubicBezTo>
                          <a:pt x="20190" y="1388"/>
                          <a:pt x="20243" y="1505"/>
                          <a:pt x="20296" y="1622"/>
                        </a:cubicBezTo>
                        <a:cubicBezTo>
                          <a:pt x="20402" y="1739"/>
                          <a:pt x="20402" y="1841"/>
                          <a:pt x="20455" y="2075"/>
                        </a:cubicBezTo>
                        <a:cubicBezTo>
                          <a:pt x="20501" y="2309"/>
                          <a:pt x="20554" y="2660"/>
                          <a:pt x="20660" y="2777"/>
                        </a:cubicBezTo>
                        <a:cubicBezTo>
                          <a:pt x="20713" y="3011"/>
                          <a:pt x="20713" y="3011"/>
                          <a:pt x="20713" y="3127"/>
                        </a:cubicBezTo>
                        <a:cubicBezTo>
                          <a:pt x="20713" y="3127"/>
                          <a:pt x="20713" y="3127"/>
                          <a:pt x="20660" y="3127"/>
                        </a:cubicBezTo>
                        <a:cubicBezTo>
                          <a:pt x="20607" y="3127"/>
                          <a:pt x="20554" y="3011"/>
                          <a:pt x="20501" y="3011"/>
                        </a:cubicBezTo>
                        <a:lnTo>
                          <a:pt x="20455" y="2894"/>
                        </a:lnTo>
                        <a:cubicBezTo>
                          <a:pt x="20455" y="2894"/>
                          <a:pt x="20455" y="2894"/>
                          <a:pt x="20402" y="2894"/>
                        </a:cubicBezTo>
                        <a:cubicBezTo>
                          <a:pt x="20402" y="2894"/>
                          <a:pt x="20402" y="2894"/>
                          <a:pt x="20349" y="2894"/>
                        </a:cubicBezTo>
                        <a:cubicBezTo>
                          <a:pt x="20349" y="2894"/>
                          <a:pt x="20349" y="2894"/>
                          <a:pt x="20296" y="2894"/>
                        </a:cubicBezTo>
                        <a:cubicBezTo>
                          <a:pt x="20243" y="2894"/>
                          <a:pt x="20137" y="2777"/>
                          <a:pt x="20032" y="2660"/>
                        </a:cubicBezTo>
                        <a:cubicBezTo>
                          <a:pt x="19979" y="2543"/>
                          <a:pt x="19926" y="2543"/>
                          <a:pt x="19926" y="2426"/>
                        </a:cubicBezTo>
                        <a:cubicBezTo>
                          <a:pt x="19879" y="2426"/>
                          <a:pt x="19826" y="2426"/>
                          <a:pt x="19826" y="2426"/>
                        </a:cubicBezTo>
                        <a:cubicBezTo>
                          <a:pt x="19826" y="2543"/>
                          <a:pt x="19879" y="2660"/>
                          <a:pt x="19926" y="2777"/>
                        </a:cubicBezTo>
                        <a:cubicBezTo>
                          <a:pt x="20032" y="2894"/>
                          <a:pt x="20032" y="3011"/>
                          <a:pt x="20032" y="3127"/>
                        </a:cubicBezTo>
                        <a:cubicBezTo>
                          <a:pt x="19979" y="3230"/>
                          <a:pt x="19879" y="3464"/>
                          <a:pt x="19721" y="3581"/>
                        </a:cubicBezTo>
                        <a:cubicBezTo>
                          <a:pt x="19456" y="3581"/>
                          <a:pt x="19350" y="3697"/>
                          <a:pt x="19304" y="4165"/>
                        </a:cubicBezTo>
                        <a:cubicBezTo>
                          <a:pt x="19251" y="4399"/>
                          <a:pt x="19092" y="4501"/>
                          <a:pt x="18986" y="4501"/>
                        </a:cubicBezTo>
                        <a:cubicBezTo>
                          <a:pt x="18933" y="4501"/>
                          <a:pt x="18880" y="4618"/>
                          <a:pt x="18834" y="4618"/>
                        </a:cubicBezTo>
                        <a:cubicBezTo>
                          <a:pt x="18781" y="4735"/>
                          <a:pt x="18781" y="4735"/>
                          <a:pt x="18728" y="4735"/>
                        </a:cubicBezTo>
                        <a:cubicBezTo>
                          <a:pt x="18728" y="4735"/>
                          <a:pt x="18675" y="4735"/>
                          <a:pt x="18622" y="4618"/>
                        </a:cubicBezTo>
                        <a:cubicBezTo>
                          <a:pt x="18622" y="4618"/>
                          <a:pt x="18569" y="4501"/>
                          <a:pt x="18516" y="4501"/>
                        </a:cubicBezTo>
                        <a:cubicBezTo>
                          <a:pt x="18410" y="4501"/>
                          <a:pt x="18357" y="4399"/>
                          <a:pt x="18304" y="4399"/>
                        </a:cubicBezTo>
                        <a:cubicBezTo>
                          <a:pt x="18357" y="4501"/>
                          <a:pt x="18463" y="4852"/>
                          <a:pt x="18728" y="5086"/>
                        </a:cubicBezTo>
                        <a:cubicBezTo>
                          <a:pt x="18728" y="5203"/>
                          <a:pt x="18781" y="5203"/>
                          <a:pt x="18834" y="5203"/>
                        </a:cubicBezTo>
                        <a:cubicBezTo>
                          <a:pt x="18986" y="5203"/>
                          <a:pt x="19092" y="4852"/>
                          <a:pt x="19145" y="4618"/>
                        </a:cubicBezTo>
                        <a:cubicBezTo>
                          <a:pt x="19145" y="4501"/>
                          <a:pt x="19198" y="4501"/>
                          <a:pt x="19198" y="4501"/>
                        </a:cubicBezTo>
                        <a:cubicBezTo>
                          <a:pt x="19251" y="4501"/>
                          <a:pt x="19304" y="4618"/>
                          <a:pt x="19410" y="4735"/>
                        </a:cubicBezTo>
                        <a:cubicBezTo>
                          <a:pt x="19456" y="4735"/>
                          <a:pt x="19509" y="4852"/>
                          <a:pt x="19562" y="4852"/>
                        </a:cubicBezTo>
                        <a:cubicBezTo>
                          <a:pt x="19562" y="4852"/>
                          <a:pt x="19562" y="4852"/>
                          <a:pt x="19562" y="4735"/>
                        </a:cubicBezTo>
                        <a:cubicBezTo>
                          <a:pt x="19615" y="4501"/>
                          <a:pt x="19668" y="4399"/>
                          <a:pt x="19774" y="4399"/>
                        </a:cubicBezTo>
                        <a:cubicBezTo>
                          <a:pt x="19826" y="4267"/>
                          <a:pt x="19879" y="4267"/>
                          <a:pt x="19926" y="4165"/>
                        </a:cubicBezTo>
                        <a:cubicBezTo>
                          <a:pt x="19979" y="4048"/>
                          <a:pt x="20032" y="4048"/>
                          <a:pt x="20032" y="4048"/>
                        </a:cubicBezTo>
                        <a:cubicBezTo>
                          <a:pt x="20085" y="4048"/>
                          <a:pt x="20137" y="4165"/>
                          <a:pt x="20190" y="4267"/>
                        </a:cubicBezTo>
                        <a:cubicBezTo>
                          <a:pt x="20243" y="4399"/>
                          <a:pt x="20296" y="4501"/>
                          <a:pt x="20296" y="4618"/>
                        </a:cubicBezTo>
                        <a:cubicBezTo>
                          <a:pt x="20349" y="4618"/>
                          <a:pt x="20349" y="4735"/>
                          <a:pt x="20349" y="4735"/>
                        </a:cubicBezTo>
                        <a:cubicBezTo>
                          <a:pt x="20402" y="4735"/>
                          <a:pt x="20402" y="4618"/>
                          <a:pt x="20455" y="4618"/>
                        </a:cubicBezTo>
                        <a:cubicBezTo>
                          <a:pt x="20501" y="4618"/>
                          <a:pt x="20501" y="4618"/>
                          <a:pt x="20501" y="4501"/>
                        </a:cubicBezTo>
                        <a:cubicBezTo>
                          <a:pt x="20501" y="4267"/>
                          <a:pt x="20607" y="4165"/>
                          <a:pt x="20713" y="4165"/>
                        </a:cubicBezTo>
                        <a:cubicBezTo>
                          <a:pt x="20766" y="4165"/>
                          <a:pt x="20766" y="4165"/>
                          <a:pt x="20819" y="4165"/>
                        </a:cubicBezTo>
                        <a:cubicBezTo>
                          <a:pt x="20819" y="4267"/>
                          <a:pt x="20819" y="4267"/>
                          <a:pt x="20819" y="4267"/>
                        </a:cubicBezTo>
                        <a:cubicBezTo>
                          <a:pt x="20872" y="4267"/>
                          <a:pt x="21024" y="4399"/>
                          <a:pt x="21084" y="4852"/>
                        </a:cubicBezTo>
                        <a:cubicBezTo>
                          <a:pt x="21084" y="5086"/>
                          <a:pt x="21084" y="5437"/>
                          <a:pt x="21130" y="5773"/>
                        </a:cubicBezTo>
                        <a:cubicBezTo>
                          <a:pt x="21130" y="5890"/>
                          <a:pt x="21130" y="6006"/>
                          <a:pt x="21130" y="6240"/>
                        </a:cubicBezTo>
                        <a:cubicBezTo>
                          <a:pt x="21183" y="6357"/>
                          <a:pt x="21130" y="6474"/>
                          <a:pt x="21130" y="6591"/>
                        </a:cubicBezTo>
                        <a:cubicBezTo>
                          <a:pt x="21084" y="6708"/>
                          <a:pt x="21024" y="6708"/>
                          <a:pt x="20978" y="6708"/>
                        </a:cubicBezTo>
                        <a:cubicBezTo>
                          <a:pt x="20925" y="6708"/>
                          <a:pt x="20925" y="6708"/>
                          <a:pt x="20925" y="6708"/>
                        </a:cubicBezTo>
                        <a:cubicBezTo>
                          <a:pt x="20925" y="6708"/>
                          <a:pt x="20872" y="6708"/>
                          <a:pt x="20872" y="6591"/>
                        </a:cubicBezTo>
                        <a:cubicBezTo>
                          <a:pt x="20819" y="6591"/>
                          <a:pt x="20819" y="6591"/>
                          <a:pt x="20819" y="6591"/>
                        </a:cubicBezTo>
                        <a:cubicBezTo>
                          <a:pt x="20766" y="6591"/>
                          <a:pt x="20766" y="6708"/>
                          <a:pt x="20713" y="7161"/>
                        </a:cubicBezTo>
                        <a:cubicBezTo>
                          <a:pt x="20713" y="8199"/>
                          <a:pt x="20296" y="8783"/>
                          <a:pt x="20243" y="8783"/>
                        </a:cubicBezTo>
                        <a:cubicBezTo>
                          <a:pt x="20190" y="8783"/>
                          <a:pt x="20137" y="8783"/>
                          <a:pt x="20032" y="8783"/>
                        </a:cubicBezTo>
                        <a:cubicBezTo>
                          <a:pt x="19979" y="8783"/>
                          <a:pt x="19879" y="8783"/>
                          <a:pt x="19668" y="8666"/>
                        </a:cubicBezTo>
                        <a:cubicBezTo>
                          <a:pt x="19410" y="8549"/>
                          <a:pt x="19350" y="8549"/>
                          <a:pt x="19350" y="8432"/>
                        </a:cubicBezTo>
                        <a:cubicBezTo>
                          <a:pt x="19304" y="8432"/>
                          <a:pt x="19304" y="8432"/>
                          <a:pt x="19251" y="8432"/>
                        </a:cubicBezTo>
                        <a:cubicBezTo>
                          <a:pt x="19251" y="8316"/>
                          <a:pt x="19198" y="8316"/>
                          <a:pt x="19198" y="8316"/>
                        </a:cubicBezTo>
                        <a:cubicBezTo>
                          <a:pt x="19198" y="8316"/>
                          <a:pt x="19198" y="8316"/>
                          <a:pt x="19145" y="8432"/>
                        </a:cubicBezTo>
                        <a:cubicBezTo>
                          <a:pt x="19145" y="8549"/>
                          <a:pt x="19145" y="8666"/>
                          <a:pt x="19039" y="8783"/>
                        </a:cubicBezTo>
                        <a:cubicBezTo>
                          <a:pt x="18986" y="8900"/>
                          <a:pt x="18933" y="8900"/>
                          <a:pt x="18880" y="8900"/>
                        </a:cubicBezTo>
                        <a:cubicBezTo>
                          <a:pt x="18834" y="8900"/>
                          <a:pt x="18834" y="8900"/>
                          <a:pt x="18781" y="8900"/>
                        </a:cubicBezTo>
                        <a:lnTo>
                          <a:pt x="18728" y="8900"/>
                        </a:lnTo>
                        <a:cubicBezTo>
                          <a:pt x="18675" y="8900"/>
                          <a:pt x="18622" y="8900"/>
                          <a:pt x="18622" y="8900"/>
                        </a:cubicBezTo>
                        <a:cubicBezTo>
                          <a:pt x="18622" y="9017"/>
                          <a:pt x="18728" y="9017"/>
                          <a:pt x="18834" y="9134"/>
                        </a:cubicBezTo>
                        <a:cubicBezTo>
                          <a:pt x="18933" y="9134"/>
                          <a:pt x="19039" y="9236"/>
                          <a:pt x="19145" y="9236"/>
                        </a:cubicBezTo>
                        <a:cubicBezTo>
                          <a:pt x="19251" y="9353"/>
                          <a:pt x="19304" y="9353"/>
                          <a:pt x="19350" y="9353"/>
                        </a:cubicBezTo>
                        <a:cubicBezTo>
                          <a:pt x="19456" y="9470"/>
                          <a:pt x="19456" y="9470"/>
                          <a:pt x="19562" y="9587"/>
                        </a:cubicBezTo>
                        <a:cubicBezTo>
                          <a:pt x="19615" y="9704"/>
                          <a:pt x="19615" y="9704"/>
                          <a:pt x="19615" y="9704"/>
                        </a:cubicBezTo>
                        <a:cubicBezTo>
                          <a:pt x="19668" y="9704"/>
                          <a:pt x="19668" y="9821"/>
                          <a:pt x="19668" y="9821"/>
                        </a:cubicBezTo>
                        <a:cubicBezTo>
                          <a:pt x="19668" y="9938"/>
                          <a:pt x="19668" y="10055"/>
                          <a:pt x="19615" y="10172"/>
                        </a:cubicBezTo>
                        <a:cubicBezTo>
                          <a:pt x="19562" y="10288"/>
                          <a:pt x="19509" y="10405"/>
                          <a:pt x="19456" y="10625"/>
                        </a:cubicBezTo>
                        <a:cubicBezTo>
                          <a:pt x="19410" y="10742"/>
                          <a:pt x="19410" y="10975"/>
                          <a:pt x="19350" y="11092"/>
                        </a:cubicBezTo>
                        <a:cubicBezTo>
                          <a:pt x="19350" y="11209"/>
                          <a:pt x="19304" y="11326"/>
                          <a:pt x="19251" y="11662"/>
                        </a:cubicBezTo>
                        <a:cubicBezTo>
                          <a:pt x="19145" y="12013"/>
                          <a:pt x="19039" y="12013"/>
                          <a:pt x="18933" y="12013"/>
                        </a:cubicBezTo>
                        <a:cubicBezTo>
                          <a:pt x="18880" y="12013"/>
                          <a:pt x="18880" y="12013"/>
                          <a:pt x="18834" y="12130"/>
                        </a:cubicBezTo>
                        <a:cubicBezTo>
                          <a:pt x="18834" y="12130"/>
                          <a:pt x="18834" y="12130"/>
                          <a:pt x="18880" y="12130"/>
                        </a:cubicBezTo>
                        <a:cubicBezTo>
                          <a:pt x="18933" y="12130"/>
                          <a:pt x="19039" y="12130"/>
                          <a:pt x="19092" y="12013"/>
                        </a:cubicBezTo>
                        <a:cubicBezTo>
                          <a:pt x="19251" y="12013"/>
                          <a:pt x="19304" y="11896"/>
                          <a:pt x="19350" y="11779"/>
                        </a:cubicBezTo>
                        <a:cubicBezTo>
                          <a:pt x="19410" y="11779"/>
                          <a:pt x="19456" y="11662"/>
                          <a:pt x="19562" y="11662"/>
                        </a:cubicBezTo>
                        <a:cubicBezTo>
                          <a:pt x="19668" y="11560"/>
                          <a:pt x="19668" y="11443"/>
                          <a:pt x="19668" y="11092"/>
                        </a:cubicBezTo>
                        <a:cubicBezTo>
                          <a:pt x="19668" y="11092"/>
                          <a:pt x="19668" y="10858"/>
                          <a:pt x="19668" y="10742"/>
                        </a:cubicBezTo>
                        <a:cubicBezTo>
                          <a:pt x="19668" y="10742"/>
                          <a:pt x="19668" y="10508"/>
                          <a:pt x="19721" y="10508"/>
                        </a:cubicBezTo>
                        <a:cubicBezTo>
                          <a:pt x="19826" y="10508"/>
                          <a:pt x="19879" y="10858"/>
                          <a:pt x="19879" y="11092"/>
                        </a:cubicBezTo>
                        <a:cubicBezTo>
                          <a:pt x="19879" y="11443"/>
                          <a:pt x="19879" y="11443"/>
                          <a:pt x="19979" y="11662"/>
                        </a:cubicBezTo>
                        <a:cubicBezTo>
                          <a:pt x="19979" y="11779"/>
                          <a:pt x="19979" y="11779"/>
                          <a:pt x="19979" y="11779"/>
                        </a:cubicBezTo>
                        <a:cubicBezTo>
                          <a:pt x="20032" y="11779"/>
                          <a:pt x="20032" y="11560"/>
                          <a:pt x="20032" y="11443"/>
                        </a:cubicBezTo>
                        <a:cubicBezTo>
                          <a:pt x="20085" y="11326"/>
                          <a:pt x="20085" y="11092"/>
                          <a:pt x="20190" y="10975"/>
                        </a:cubicBezTo>
                        <a:cubicBezTo>
                          <a:pt x="20243" y="10858"/>
                          <a:pt x="20243" y="10858"/>
                          <a:pt x="20296" y="10858"/>
                        </a:cubicBezTo>
                        <a:cubicBezTo>
                          <a:pt x="20296" y="10975"/>
                          <a:pt x="20296" y="11092"/>
                          <a:pt x="20296" y="11326"/>
                        </a:cubicBezTo>
                        <a:cubicBezTo>
                          <a:pt x="20243" y="11443"/>
                          <a:pt x="20243" y="11560"/>
                          <a:pt x="20243" y="11662"/>
                        </a:cubicBezTo>
                        <a:cubicBezTo>
                          <a:pt x="20243" y="11779"/>
                          <a:pt x="20243" y="11779"/>
                          <a:pt x="20243" y="11779"/>
                        </a:cubicBezTo>
                        <a:cubicBezTo>
                          <a:pt x="20296" y="11779"/>
                          <a:pt x="20296" y="11662"/>
                          <a:pt x="20349" y="11662"/>
                        </a:cubicBezTo>
                        <a:cubicBezTo>
                          <a:pt x="20402" y="11560"/>
                          <a:pt x="20455" y="11662"/>
                          <a:pt x="20501" y="11779"/>
                        </a:cubicBezTo>
                        <a:cubicBezTo>
                          <a:pt x="20501" y="11779"/>
                          <a:pt x="20501" y="12013"/>
                          <a:pt x="20402" y="12130"/>
                        </a:cubicBezTo>
                        <a:cubicBezTo>
                          <a:pt x="20296" y="12364"/>
                          <a:pt x="20137" y="13051"/>
                          <a:pt x="20032" y="13635"/>
                        </a:cubicBezTo>
                        <a:cubicBezTo>
                          <a:pt x="19979" y="14103"/>
                          <a:pt x="19926" y="14205"/>
                          <a:pt x="19926" y="14205"/>
                        </a:cubicBezTo>
                        <a:cubicBezTo>
                          <a:pt x="19879" y="14205"/>
                          <a:pt x="19879" y="14103"/>
                          <a:pt x="19879" y="14103"/>
                        </a:cubicBezTo>
                        <a:cubicBezTo>
                          <a:pt x="19879" y="14103"/>
                          <a:pt x="19879" y="13971"/>
                          <a:pt x="19826" y="13971"/>
                        </a:cubicBezTo>
                        <a:cubicBezTo>
                          <a:pt x="19826" y="13869"/>
                          <a:pt x="19826" y="13752"/>
                          <a:pt x="19826" y="13635"/>
                        </a:cubicBezTo>
                        <a:cubicBezTo>
                          <a:pt x="19826" y="13518"/>
                          <a:pt x="19826" y="13401"/>
                          <a:pt x="19774" y="13284"/>
                        </a:cubicBezTo>
                        <a:cubicBezTo>
                          <a:pt x="19721" y="13284"/>
                          <a:pt x="19721" y="13284"/>
                          <a:pt x="19721" y="13284"/>
                        </a:cubicBezTo>
                        <a:cubicBezTo>
                          <a:pt x="19668" y="13284"/>
                          <a:pt x="19615" y="13401"/>
                          <a:pt x="19509" y="13401"/>
                        </a:cubicBezTo>
                        <a:cubicBezTo>
                          <a:pt x="19410" y="13401"/>
                          <a:pt x="19350" y="13401"/>
                          <a:pt x="19350" y="13284"/>
                        </a:cubicBezTo>
                        <a:cubicBezTo>
                          <a:pt x="19304" y="13284"/>
                          <a:pt x="19304" y="13284"/>
                          <a:pt x="19304" y="13284"/>
                        </a:cubicBezTo>
                        <a:cubicBezTo>
                          <a:pt x="19304" y="13401"/>
                          <a:pt x="19304" y="13518"/>
                          <a:pt x="19304" y="13635"/>
                        </a:cubicBezTo>
                        <a:cubicBezTo>
                          <a:pt x="19304" y="13752"/>
                          <a:pt x="19350" y="13869"/>
                          <a:pt x="19251" y="13971"/>
                        </a:cubicBezTo>
                        <a:cubicBezTo>
                          <a:pt x="19251" y="14103"/>
                          <a:pt x="19092" y="14103"/>
                          <a:pt x="18986" y="14205"/>
                        </a:cubicBezTo>
                        <a:cubicBezTo>
                          <a:pt x="18880" y="14322"/>
                          <a:pt x="18834" y="14322"/>
                          <a:pt x="18781" y="14439"/>
                        </a:cubicBezTo>
                        <a:cubicBezTo>
                          <a:pt x="18728" y="14439"/>
                          <a:pt x="18728" y="14439"/>
                          <a:pt x="18675" y="14439"/>
                        </a:cubicBezTo>
                        <a:cubicBezTo>
                          <a:pt x="18569" y="14439"/>
                          <a:pt x="18463" y="14322"/>
                          <a:pt x="18410" y="14205"/>
                        </a:cubicBezTo>
                        <a:lnTo>
                          <a:pt x="18357" y="14205"/>
                        </a:lnTo>
                        <a:cubicBezTo>
                          <a:pt x="18357" y="14205"/>
                          <a:pt x="18304" y="14322"/>
                          <a:pt x="18251" y="14673"/>
                        </a:cubicBezTo>
                        <a:cubicBezTo>
                          <a:pt x="18251" y="14907"/>
                          <a:pt x="18152" y="15140"/>
                          <a:pt x="18099" y="15360"/>
                        </a:cubicBezTo>
                        <a:cubicBezTo>
                          <a:pt x="18099" y="15360"/>
                          <a:pt x="18099" y="15477"/>
                          <a:pt x="18046" y="15477"/>
                        </a:cubicBezTo>
                        <a:cubicBezTo>
                          <a:pt x="18046" y="15477"/>
                          <a:pt x="18046" y="15594"/>
                          <a:pt x="17993" y="15594"/>
                        </a:cubicBezTo>
                        <a:cubicBezTo>
                          <a:pt x="17940" y="15594"/>
                          <a:pt x="17835" y="15360"/>
                          <a:pt x="17782" y="15140"/>
                        </a:cubicBezTo>
                        <a:cubicBezTo>
                          <a:pt x="17735" y="15140"/>
                          <a:pt x="17735" y="15024"/>
                          <a:pt x="17782" y="14907"/>
                        </a:cubicBezTo>
                        <a:cubicBezTo>
                          <a:pt x="17735" y="14907"/>
                          <a:pt x="17735" y="14907"/>
                          <a:pt x="17735" y="14907"/>
                        </a:cubicBezTo>
                        <a:cubicBezTo>
                          <a:pt x="17735" y="15024"/>
                          <a:pt x="17735" y="15243"/>
                          <a:pt x="17782" y="15477"/>
                        </a:cubicBezTo>
                        <a:cubicBezTo>
                          <a:pt x="17782" y="15477"/>
                          <a:pt x="17782" y="15477"/>
                          <a:pt x="17835" y="15594"/>
                        </a:cubicBezTo>
                        <a:cubicBezTo>
                          <a:pt x="17835" y="15710"/>
                          <a:pt x="17887" y="15710"/>
                          <a:pt x="17887" y="15827"/>
                        </a:cubicBezTo>
                        <a:cubicBezTo>
                          <a:pt x="17887" y="15944"/>
                          <a:pt x="17835" y="16061"/>
                          <a:pt x="17782" y="16178"/>
                        </a:cubicBezTo>
                        <a:cubicBezTo>
                          <a:pt x="17576" y="16412"/>
                          <a:pt x="16736" y="18940"/>
                          <a:pt x="16683" y="19992"/>
                        </a:cubicBezTo>
                        <a:cubicBezTo>
                          <a:pt x="16683" y="20913"/>
                          <a:pt x="16531" y="20913"/>
                          <a:pt x="16266" y="20913"/>
                        </a:cubicBezTo>
                        <a:cubicBezTo>
                          <a:pt x="16213" y="20913"/>
                          <a:pt x="16160" y="20913"/>
                          <a:pt x="16061" y="20913"/>
                        </a:cubicBezTo>
                        <a:cubicBezTo>
                          <a:pt x="15849" y="21030"/>
                          <a:pt x="15796" y="21030"/>
                          <a:pt x="15690" y="21147"/>
                        </a:cubicBezTo>
                        <a:cubicBezTo>
                          <a:pt x="15637" y="21147"/>
                          <a:pt x="15532" y="21264"/>
                          <a:pt x="15432" y="21264"/>
                        </a:cubicBezTo>
                        <a:cubicBezTo>
                          <a:pt x="15326" y="21366"/>
                          <a:pt x="15274" y="21498"/>
                          <a:pt x="15221" y="21498"/>
                        </a:cubicBezTo>
                        <a:lnTo>
                          <a:pt x="15221" y="21600"/>
                        </a:lnTo>
                        <a:close/>
                        <a:moveTo>
                          <a:pt x="11978" y="16061"/>
                        </a:moveTo>
                        <a:cubicBezTo>
                          <a:pt x="15221" y="21366"/>
                          <a:pt x="15221" y="21366"/>
                          <a:pt x="15221" y="21366"/>
                        </a:cubicBezTo>
                        <a:cubicBezTo>
                          <a:pt x="15274" y="21366"/>
                          <a:pt x="15326" y="21264"/>
                          <a:pt x="15432" y="21264"/>
                        </a:cubicBezTo>
                        <a:cubicBezTo>
                          <a:pt x="15532" y="21147"/>
                          <a:pt x="15585" y="21147"/>
                          <a:pt x="15637" y="21030"/>
                        </a:cubicBezTo>
                        <a:cubicBezTo>
                          <a:pt x="15796" y="20913"/>
                          <a:pt x="15796" y="20913"/>
                          <a:pt x="16061" y="20796"/>
                        </a:cubicBezTo>
                        <a:cubicBezTo>
                          <a:pt x="16160" y="20796"/>
                          <a:pt x="16213" y="20796"/>
                          <a:pt x="16266" y="20796"/>
                        </a:cubicBezTo>
                        <a:cubicBezTo>
                          <a:pt x="16531" y="20796"/>
                          <a:pt x="16630" y="20796"/>
                          <a:pt x="16683" y="19992"/>
                        </a:cubicBezTo>
                        <a:cubicBezTo>
                          <a:pt x="16683" y="18940"/>
                          <a:pt x="17524" y="16295"/>
                          <a:pt x="17735" y="16061"/>
                        </a:cubicBezTo>
                        <a:cubicBezTo>
                          <a:pt x="17782" y="15944"/>
                          <a:pt x="17835" y="15944"/>
                          <a:pt x="17835" y="15827"/>
                        </a:cubicBezTo>
                        <a:cubicBezTo>
                          <a:pt x="17835" y="15827"/>
                          <a:pt x="17782" y="15710"/>
                          <a:pt x="17782" y="15594"/>
                        </a:cubicBezTo>
                        <a:cubicBezTo>
                          <a:pt x="17782" y="15594"/>
                          <a:pt x="17735" y="15594"/>
                          <a:pt x="17735" y="15477"/>
                        </a:cubicBezTo>
                        <a:cubicBezTo>
                          <a:pt x="17676" y="15360"/>
                          <a:pt x="17676" y="15024"/>
                          <a:pt x="17735" y="14907"/>
                        </a:cubicBezTo>
                        <a:lnTo>
                          <a:pt x="17735" y="14790"/>
                        </a:lnTo>
                        <a:cubicBezTo>
                          <a:pt x="17782" y="14790"/>
                          <a:pt x="17782" y="14790"/>
                          <a:pt x="17782" y="14790"/>
                        </a:cubicBezTo>
                        <a:cubicBezTo>
                          <a:pt x="17835" y="14907"/>
                          <a:pt x="17782" y="14907"/>
                          <a:pt x="17782" y="14907"/>
                        </a:cubicBezTo>
                        <a:cubicBezTo>
                          <a:pt x="17782" y="15024"/>
                          <a:pt x="17782" y="15024"/>
                          <a:pt x="17835" y="15140"/>
                        </a:cubicBezTo>
                        <a:cubicBezTo>
                          <a:pt x="17887" y="15243"/>
                          <a:pt x="17940" y="15477"/>
                          <a:pt x="17993" y="15477"/>
                        </a:cubicBezTo>
                        <a:lnTo>
                          <a:pt x="18046" y="15477"/>
                        </a:lnTo>
                        <a:cubicBezTo>
                          <a:pt x="18046" y="15360"/>
                          <a:pt x="18046" y="15360"/>
                          <a:pt x="18099" y="15243"/>
                        </a:cubicBezTo>
                        <a:cubicBezTo>
                          <a:pt x="18099" y="15140"/>
                          <a:pt x="18205" y="14907"/>
                          <a:pt x="18205" y="14673"/>
                        </a:cubicBezTo>
                        <a:cubicBezTo>
                          <a:pt x="18251" y="14322"/>
                          <a:pt x="18304" y="14103"/>
                          <a:pt x="18357" y="14103"/>
                        </a:cubicBezTo>
                        <a:cubicBezTo>
                          <a:pt x="18410" y="14103"/>
                          <a:pt x="18410" y="14103"/>
                          <a:pt x="18410" y="14205"/>
                        </a:cubicBezTo>
                        <a:cubicBezTo>
                          <a:pt x="18463" y="14322"/>
                          <a:pt x="18569" y="14322"/>
                          <a:pt x="18675" y="14322"/>
                        </a:cubicBezTo>
                        <a:cubicBezTo>
                          <a:pt x="18728" y="14322"/>
                          <a:pt x="18728" y="14322"/>
                          <a:pt x="18728" y="14322"/>
                        </a:cubicBezTo>
                        <a:cubicBezTo>
                          <a:pt x="18781" y="14205"/>
                          <a:pt x="18880" y="14205"/>
                          <a:pt x="18986" y="14103"/>
                        </a:cubicBezTo>
                        <a:cubicBezTo>
                          <a:pt x="19092" y="14103"/>
                          <a:pt x="19198" y="13971"/>
                          <a:pt x="19251" y="13869"/>
                        </a:cubicBezTo>
                        <a:cubicBezTo>
                          <a:pt x="19304" y="13869"/>
                          <a:pt x="19251" y="13752"/>
                          <a:pt x="19251" y="13635"/>
                        </a:cubicBezTo>
                        <a:cubicBezTo>
                          <a:pt x="19251" y="13518"/>
                          <a:pt x="19251" y="13401"/>
                          <a:pt x="19304" y="13284"/>
                        </a:cubicBezTo>
                        <a:cubicBezTo>
                          <a:pt x="19304" y="13284"/>
                          <a:pt x="19304" y="13168"/>
                          <a:pt x="19350" y="13168"/>
                        </a:cubicBezTo>
                        <a:cubicBezTo>
                          <a:pt x="19350" y="13168"/>
                          <a:pt x="19350" y="13168"/>
                          <a:pt x="19350" y="13284"/>
                        </a:cubicBezTo>
                        <a:cubicBezTo>
                          <a:pt x="19410" y="13284"/>
                          <a:pt x="19410" y="13284"/>
                          <a:pt x="19509" y="13284"/>
                        </a:cubicBezTo>
                        <a:cubicBezTo>
                          <a:pt x="19615" y="13284"/>
                          <a:pt x="19668" y="13284"/>
                          <a:pt x="19668" y="13168"/>
                        </a:cubicBezTo>
                        <a:cubicBezTo>
                          <a:pt x="19721" y="13168"/>
                          <a:pt x="19721" y="13168"/>
                          <a:pt x="19721" y="13168"/>
                        </a:cubicBezTo>
                        <a:cubicBezTo>
                          <a:pt x="19774" y="13168"/>
                          <a:pt x="19774" y="13168"/>
                          <a:pt x="19826" y="13284"/>
                        </a:cubicBezTo>
                        <a:cubicBezTo>
                          <a:pt x="19879" y="13401"/>
                          <a:pt x="19879" y="13518"/>
                          <a:pt x="19879" y="13635"/>
                        </a:cubicBezTo>
                        <a:cubicBezTo>
                          <a:pt x="19879" y="13752"/>
                          <a:pt x="19879" y="13869"/>
                          <a:pt x="19879" y="13971"/>
                        </a:cubicBezTo>
                        <a:cubicBezTo>
                          <a:pt x="19879" y="13971"/>
                          <a:pt x="19926" y="13971"/>
                          <a:pt x="19926" y="14103"/>
                        </a:cubicBezTo>
                        <a:cubicBezTo>
                          <a:pt x="19926" y="13971"/>
                          <a:pt x="19979" y="13752"/>
                          <a:pt x="19979" y="13635"/>
                        </a:cubicBezTo>
                        <a:cubicBezTo>
                          <a:pt x="20085" y="12934"/>
                          <a:pt x="20296" y="12247"/>
                          <a:pt x="20402" y="12013"/>
                        </a:cubicBezTo>
                        <a:cubicBezTo>
                          <a:pt x="20455" y="11896"/>
                          <a:pt x="20455" y="11779"/>
                          <a:pt x="20455" y="11779"/>
                        </a:cubicBezTo>
                        <a:cubicBezTo>
                          <a:pt x="20455" y="11779"/>
                          <a:pt x="20402" y="11662"/>
                          <a:pt x="20349" y="11779"/>
                        </a:cubicBezTo>
                        <a:lnTo>
                          <a:pt x="20243" y="12013"/>
                        </a:lnTo>
                        <a:cubicBezTo>
                          <a:pt x="20243" y="12013"/>
                          <a:pt x="20243" y="11896"/>
                          <a:pt x="20190" y="11896"/>
                        </a:cubicBezTo>
                        <a:cubicBezTo>
                          <a:pt x="20190" y="11896"/>
                          <a:pt x="20190" y="11779"/>
                          <a:pt x="20190" y="11662"/>
                        </a:cubicBezTo>
                        <a:cubicBezTo>
                          <a:pt x="20190" y="11560"/>
                          <a:pt x="20190" y="11443"/>
                          <a:pt x="20243" y="11326"/>
                        </a:cubicBezTo>
                        <a:cubicBezTo>
                          <a:pt x="20243" y="11209"/>
                          <a:pt x="20243" y="10975"/>
                          <a:pt x="20243" y="10975"/>
                        </a:cubicBezTo>
                        <a:cubicBezTo>
                          <a:pt x="20243" y="10975"/>
                          <a:pt x="20243" y="10975"/>
                          <a:pt x="20190" y="10975"/>
                        </a:cubicBezTo>
                        <a:cubicBezTo>
                          <a:pt x="20137" y="11092"/>
                          <a:pt x="20137" y="11326"/>
                          <a:pt x="20085" y="11560"/>
                        </a:cubicBezTo>
                        <a:cubicBezTo>
                          <a:pt x="20085" y="11662"/>
                          <a:pt x="20032" y="11779"/>
                          <a:pt x="19979" y="11779"/>
                        </a:cubicBezTo>
                        <a:cubicBezTo>
                          <a:pt x="19979" y="11779"/>
                          <a:pt x="19979" y="11779"/>
                          <a:pt x="19926" y="11779"/>
                        </a:cubicBezTo>
                        <a:cubicBezTo>
                          <a:pt x="19926" y="11662"/>
                          <a:pt x="19926" y="11662"/>
                          <a:pt x="19926" y="11662"/>
                        </a:cubicBezTo>
                        <a:cubicBezTo>
                          <a:pt x="19826" y="11443"/>
                          <a:pt x="19826" y="11443"/>
                          <a:pt x="19826" y="11092"/>
                        </a:cubicBezTo>
                        <a:cubicBezTo>
                          <a:pt x="19826" y="10858"/>
                          <a:pt x="19774" y="10625"/>
                          <a:pt x="19721" y="10625"/>
                        </a:cubicBezTo>
                        <a:cubicBezTo>
                          <a:pt x="19721" y="10625"/>
                          <a:pt x="19721" y="10625"/>
                          <a:pt x="19721" y="10742"/>
                        </a:cubicBezTo>
                        <a:cubicBezTo>
                          <a:pt x="19721" y="10975"/>
                          <a:pt x="19721" y="11092"/>
                          <a:pt x="19721" y="11092"/>
                        </a:cubicBezTo>
                        <a:cubicBezTo>
                          <a:pt x="19721" y="11443"/>
                          <a:pt x="19721" y="11662"/>
                          <a:pt x="19562" y="11779"/>
                        </a:cubicBezTo>
                        <a:cubicBezTo>
                          <a:pt x="19509" y="11779"/>
                          <a:pt x="19456" y="11896"/>
                          <a:pt x="19410" y="11896"/>
                        </a:cubicBezTo>
                        <a:cubicBezTo>
                          <a:pt x="19304" y="12013"/>
                          <a:pt x="19251" y="12130"/>
                          <a:pt x="19145" y="12130"/>
                        </a:cubicBezTo>
                        <a:cubicBezTo>
                          <a:pt x="19039" y="12130"/>
                          <a:pt x="18933" y="12247"/>
                          <a:pt x="18880" y="12247"/>
                        </a:cubicBezTo>
                        <a:cubicBezTo>
                          <a:pt x="18781" y="12247"/>
                          <a:pt x="18728" y="12130"/>
                          <a:pt x="18728" y="12130"/>
                        </a:cubicBezTo>
                        <a:cubicBezTo>
                          <a:pt x="18728" y="12013"/>
                          <a:pt x="18781" y="12013"/>
                          <a:pt x="18781" y="12013"/>
                        </a:cubicBezTo>
                        <a:cubicBezTo>
                          <a:pt x="18834" y="11896"/>
                          <a:pt x="18880" y="11896"/>
                          <a:pt x="18933" y="11896"/>
                        </a:cubicBezTo>
                        <a:cubicBezTo>
                          <a:pt x="19039" y="11896"/>
                          <a:pt x="19092" y="11896"/>
                          <a:pt x="19198" y="11560"/>
                        </a:cubicBezTo>
                        <a:cubicBezTo>
                          <a:pt x="19251" y="11326"/>
                          <a:pt x="19304" y="11209"/>
                          <a:pt x="19304" y="10975"/>
                        </a:cubicBezTo>
                        <a:cubicBezTo>
                          <a:pt x="19350" y="10858"/>
                          <a:pt x="19350" y="10742"/>
                          <a:pt x="19410" y="10508"/>
                        </a:cubicBezTo>
                        <a:cubicBezTo>
                          <a:pt x="19456" y="10405"/>
                          <a:pt x="19509" y="10172"/>
                          <a:pt x="19562" y="10172"/>
                        </a:cubicBezTo>
                        <a:cubicBezTo>
                          <a:pt x="19615" y="10055"/>
                          <a:pt x="19615" y="9938"/>
                          <a:pt x="19615" y="9938"/>
                        </a:cubicBezTo>
                        <a:cubicBezTo>
                          <a:pt x="19615" y="9821"/>
                          <a:pt x="19615" y="9821"/>
                          <a:pt x="19562" y="9704"/>
                        </a:cubicBezTo>
                        <a:cubicBezTo>
                          <a:pt x="19456" y="9587"/>
                          <a:pt x="19456" y="9587"/>
                          <a:pt x="19304" y="9470"/>
                        </a:cubicBezTo>
                        <a:cubicBezTo>
                          <a:pt x="19304" y="9470"/>
                          <a:pt x="19198" y="9470"/>
                          <a:pt x="19145" y="9353"/>
                        </a:cubicBezTo>
                        <a:cubicBezTo>
                          <a:pt x="19039" y="9236"/>
                          <a:pt x="18880" y="9236"/>
                          <a:pt x="18781" y="9134"/>
                        </a:cubicBezTo>
                        <a:cubicBezTo>
                          <a:pt x="18622" y="9134"/>
                          <a:pt x="18569" y="9017"/>
                          <a:pt x="18516" y="9017"/>
                        </a:cubicBezTo>
                        <a:cubicBezTo>
                          <a:pt x="18516" y="8900"/>
                          <a:pt x="18569" y="8900"/>
                          <a:pt x="18569" y="8900"/>
                        </a:cubicBezTo>
                        <a:cubicBezTo>
                          <a:pt x="18622" y="8783"/>
                          <a:pt x="18675" y="8783"/>
                          <a:pt x="18728" y="8783"/>
                        </a:cubicBezTo>
                        <a:lnTo>
                          <a:pt x="18781" y="8783"/>
                        </a:lnTo>
                        <a:cubicBezTo>
                          <a:pt x="18834" y="8783"/>
                          <a:pt x="18834" y="8783"/>
                          <a:pt x="18880" y="8783"/>
                        </a:cubicBezTo>
                        <a:cubicBezTo>
                          <a:pt x="18933" y="8783"/>
                          <a:pt x="18986" y="8783"/>
                          <a:pt x="19039" y="8666"/>
                        </a:cubicBezTo>
                        <a:cubicBezTo>
                          <a:pt x="19092" y="8666"/>
                          <a:pt x="19092" y="8549"/>
                          <a:pt x="19145" y="8432"/>
                        </a:cubicBezTo>
                        <a:cubicBezTo>
                          <a:pt x="19145" y="8316"/>
                          <a:pt x="19145" y="8199"/>
                          <a:pt x="19304" y="8316"/>
                        </a:cubicBezTo>
                        <a:cubicBezTo>
                          <a:pt x="19350" y="8316"/>
                          <a:pt x="19350" y="8316"/>
                          <a:pt x="19350" y="8432"/>
                        </a:cubicBezTo>
                        <a:cubicBezTo>
                          <a:pt x="19410" y="8432"/>
                          <a:pt x="19410" y="8432"/>
                          <a:pt x="19668" y="8549"/>
                        </a:cubicBezTo>
                        <a:cubicBezTo>
                          <a:pt x="19879" y="8666"/>
                          <a:pt x="19979" y="8666"/>
                          <a:pt x="20032" y="8666"/>
                        </a:cubicBezTo>
                        <a:cubicBezTo>
                          <a:pt x="20137" y="8666"/>
                          <a:pt x="20190" y="8783"/>
                          <a:pt x="20190" y="8666"/>
                        </a:cubicBezTo>
                        <a:cubicBezTo>
                          <a:pt x="20296" y="8666"/>
                          <a:pt x="20660" y="8082"/>
                          <a:pt x="20713" y="7161"/>
                        </a:cubicBezTo>
                        <a:cubicBezTo>
                          <a:pt x="20713" y="6708"/>
                          <a:pt x="20713" y="6474"/>
                          <a:pt x="20819" y="6474"/>
                        </a:cubicBezTo>
                        <a:cubicBezTo>
                          <a:pt x="20819" y="6474"/>
                          <a:pt x="20819" y="6474"/>
                          <a:pt x="20872" y="6591"/>
                        </a:cubicBezTo>
                        <a:lnTo>
                          <a:pt x="20925" y="6591"/>
                        </a:lnTo>
                        <a:cubicBezTo>
                          <a:pt x="20978" y="6591"/>
                          <a:pt x="20978" y="6591"/>
                          <a:pt x="20978" y="6591"/>
                        </a:cubicBezTo>
                        <a:cubicBezTo>
                          <a:pt x="21024" y="6591"/>
                          <a:pt x="21084" y="6591"/>
                          <a:pt x="21084" y="6474"/>
                        </a:cubicBezTo>
                        <a:cubicBezTo>
                          <a:pt x="21130" y="6474"/>
                          <a:pt x="21130" y="6357"/>
                          <a:pt x="21084" y="6240"/>
                        </a:cubicBezTo>
                        <a:cubicBezTo>
                          <a:pt x="21084" y="6123"/>
                          <a:pt x="21084" y="5890"/>
                          <a:pt x="21084" y="5773"/>
                        </a:cubicBezTo>
                        <a:cubicBezTo>
                          <a:pt x="21024" y="5437"/>
                          <a:pt x="21024" y="5203"/>
                          <a:pt x="21024" y="4852"/>
                        </a:cubicBezTo>
                        <a:cubicBezTo>
                          <a:pt x="21024" y="4501"/>
                          <a:pt x="20872" y="4399"/>
                          <a:pt x="20819" y="4399"/>
                        </a:cubicBezTo>
                        <a:cubicBezTo>
                          <a:pt x="20819" y="4267"/>
                          <a:pt x="20819" y="4267"/>
                          <a:pt x="20766" y="4267"/>
                        </a:cubicBezTo>
                        <a:lnTo>
                          <a:pt x="20713" y="4267"/>
                        </a:lnTo>
                        <a:cubicBezTo>
                          <a:pt x="20660" y="4267"/>
                          <a:pt x="20554" y="4267"/>
                          <a:pt x="20554" y="4501"/>
                        </a:cubicBezTo>
                        <a:cubicBezTo>
                          <a:pt x="20554" y="4618"/>
                          <a:pt x="20501" y="4735"/>
                          <a:pt x="20455" y="4735"/>
                        </a:cubicBezTo>
                        <a:cubicBezTo>
                          <a:pt x="20455" y="4735"/>
                          <a:pt x="20402" y="4735"/>
                          <a:pt x="20402" y="4852"/>
                        </a:cubicBezTo>
                        <a:cubicBezTo>
                          <a:pt x="20402" y="4852"/>
                          <a:pt x="20402" y="4852"/>
                          <a:pt x="20402" y="4969"/>
                        </a:cubicBezTo>
                        <a:cubicBezTo>
                          <a:pt x="20501" y="5320"/>
                          <a:pt x="20607" y="5773"/>
                          <a:pt x="20455" y="6123"/>
                        </a:cubicBezTo>
                        <a:cubicBezTo>
                          <a:pt x="20349" y="6240"/>
                          <a:pt x="20296" y="6357"/>
                          <a:pt x="20243" y="6357"/>
                        </a:cubicBezTo>
                        <a:lnTo>
                          <a:pt x="20190" y="6240"/>
                        </a:lnTo>
                        <a:cubicBezTo>
                          <a:pt x="20190" y="6123"/>
                          <a:pt x="20190" y="6006"/>
                          <a:pt x="20190" y="5773"/>
                        </a:cubicBezTo>
                        <a:cubicBezTo>
                          <a:pt x="20190" y="5437"/>
                          <a:pt x="20243" y="5320"/>
                          <a:pt x="20296" y="5086"/>
                        </a:cubicBezTo>
                        <a:cubicBezTo>
                          <a:pt x="20349" y="4969"/>
                          <a:pt x="20349" y="4852"/>
                          <a:pt x="20296" y="4618"/>
                        </a:cubicBezTo>
                        <a:cubicBezTo>
                          <a:pt x="20243" y="4501"/>
                          <a:pt x="20190" y="4501"/>
                          <a:pt x="20190" y="4399"/>
                        </a:cubicBezTo>
                        <a:cubicBezTo>
                          <a:pt x="20137" y="4267"/>
                          <a:pt x="20085" y="4165"/>
                          <a:pt x="20032" y="4165"/>
                        </a:cubicBezTo>
                        <a:cubicBezTo>
                          <a:pt x="20032" y="4165"/>
                          <a:pt x="19979" y="4165"/>
                          <a:pt x="19979" y="4267"/>
                        </a:cubicBezTo>
                        <a:cubicBezTo>
                          <a:pt x="19926" y="4267"/>
                          <a:pt x="19879" y="4399"/>
                          <a:pt x="19826" y="4399"/>
                        </a:cubicBezTo>
                        <a:cubicBezTo>
                          <a:pt x="19721" y="4501"/>
                          <a:pt x="19615" y="4618"/>
                          <a:pt x="19615" y="4852"/>
                        </a:cubicBezTo>
                        <a:cubicBezTo>
                          <a:pt x="19615" y="4969"/>
                          <a:pt x="19562" y="4969"/>
                          <a:pt x="19562" y="4969"/>
                        </a:cubicBezTo>
                        <a:cubicBezTo>
                          <a:pt x="19509" y="4969"/>
                          <a:pt x="19456" y="4852"/>
                          <a:pt x="19350" y="4735"/>
                        </a:cubicBezTo>
                        <a:cubicBezTo>
                          <a:pt x="19304" y="4735"/>
                          <a:pt x="19251" y="4618"/>
                          <a:pt x="19198" y="4618"/>
                        </a:cubicBezTo>
                        <a:cubicBezTo>
                          <a:pt x="19145" y="4969"/>
                          <a:pt x="18986" y="5320"/>
                          <a:pt x="18834" y="5320"/>
                        </a:cubicBezTo>
                        <a:cubicBezTo>
                          <a:pt x="18781" y="5320"/>
                          <a:pt x="18728" y="5320"/>
                          <a:pt x="18675" y="5203"/>
                        </a:cubicBezTo>
                        <a:cubicBezTo>
                          <a:pt x="18463" y="4969"/>
                          <a:pt x="18304" y="4618"/>
                          <a:pt x="18251" y="4267"/>
                        </a:cubicBezTo>
                        <a:lnTo>
                          <a:pt x="18251" y="4165"/>
                        </a:lnTo>
                        <a:cubicBezTo>
                          <a:pt x="18304" y="4165"/>
                          <a:pt x="18304" y="4165"/>
                          <a:pt x="18304" y="4165"/>
                        </a:cubicBezTo>
                        <a:cubicBezTo>
                          <a:pt x="18357" y="4267"/>
                          <a:pt x="18410" y="4399"/>
                          <a:pt x="18516" y="4399"/>
                        </a:cubicBezTo>
                        <a:cubicBezTo>
                          <a:pt x="18569" y="4501"/>
                          <a:pt x="18622" y="4501"/>
                          <a:pt x="18675" y="4501"/>
                        </a:cubicBezTo>
                        <a:cubicBezTo>
                          <a:pt x="18728" y="4618"/>
                          <a:pt x="18728" y="4618"/>
                          <a:pt x="18834" y="4501"/>
                        </a:cubicBezTo>
                        <a:cubicBezTo>
                          <a:pt x="18880" y="4501"/>
                          <a:pt x="18933" y="4501"/>
                          <a:pt x="18986" y="4399"/>
                        </a:cubicBezTo>
                        <a:cubicBezTo>
                          <a:pt x="19092" y="4399"/>
                          <a:pt x="19198" y="4267"/>
                          <a:pt x="19251" y="4048"/>
                        </a:cubicBezTo>
                        <a:cubicBezTo>
                          <a:pt x="19350" y="3581"/>
                          <a:pt x="19456" y="3464"/>
                          <a:pt x="19668" y="3464"/>
                        </a:cubicBezTo>
                        <a:cubicBezTo>
                          <a:pt x="19826" y="3347"/>
                          <a:pt x="19926" y="3230"/>
                          <a:pt x="19979" y="3127"/>
                        </a:cubicBezTo>
                        <a:cubicBezTo>
                          <a:pt x="19979" y="3011"/>
                          <a:pt x="19926" y="3011"/>
                          <a:pt x="19926" y="2894"/>
                        </a:cubicBezTo>
                        <a:cubicBezTo>
                          <a:pt x="19826" y="2777"/>
                          <a:pt x="19774" y="2543"/>
                          <a:pt x="19774" y="2426"/>
                        </a:cubicBezTo>
                        <a:cubicBezTo>
                          <a:pt x="19774" y="2309"/>
                          <a:pt x="19826" y="2309"/>
                          <a:pt x="19926" y="2426"/>
                        </a:cubicBezTo>
                        <a:cubicBezTo>
                          <a:pt x="19979" y="2426"/>
                          <a:pt x="20032" y="2543"/>
                          <a:pt x="20032" y="2543"/>
                        </a:cubicBezTo>
                        <a:cubicBezTo>
                          <a:pt x="20137" y="2660"/>
                          <a:pt x="20243" y="2777"/>
                          <a:pt x="20296" y="2777"/>
                        </a:cubicBezTo>
                        <a:cubicBezTo>
                          <a:pt x="20349" y="2777"/>
                          <a:pt x="20349" y="2777"/>
                          <a:pt x="20349" y="2777"/>
                        </a:cubicBezTo>
                        <a:cubicBezTo>
                          <a:pt x="20402" y="2777"/>
                          <a:pt x="20455" y="2777"/>
                          <a:pt x="20501" y="2894"/>
                        </a:cubicBezTo>
                        <a:cubicBezTo>
                          <a:pt x="20501" y="2894"/>
                          <a:pt x="20501" y="2894"/>
                          <a:pt x="20554" y="2894"/>
                        </a:cubicBezTo>
                        <a:cubicBezTo>
                          <a:pt x="20554" y="3011"/>
                          <a:pt x="20607" y="3011"/>
                          <a:pt x="20660" y="3011"/>
                        </a:cubicBezTo>
                        <a:cubicBezTo>
                          <a:pt x="20660" y="3011"/>
                          <a:pt x="20607" y="3011"/>
                          <a:pt x="20607" y="2894"/>
                        </a:cubicBezTo>
                        <a:cubicBezTo>
                          <a:pt x="20501" y="2660"/>
                          <a:pt x="20455" y="2426"/>
                          <a:pt x="20402" y="2192"/>
                        </a:cubicBezTo>
                        <a:cubicBezTo>
                          <a:pt x="20349" y="1958"/>
                          <a:pt x="20349" y="1739"/>
                          <a:pt x="20296" y="1622"/>
                        </a:cubicBezTo>
                        <a:cubicBezTo>
                          <a:pt x="20243" y="1505"/>
                          <a:pt x="20190" y="1505"/>
                          <a:pt x="20137" y="1388"/>
                        </a:cubicBezTo>
                        <a:cubicBezTo>
                          <a:pt x="20032" y="1271"/>
                          <a:pt x="19979" y="1155"/>
                          <a:pt x="19926" y="921"/>
                        </a:cubicBezTo>
                        <a:cubicBezTo>
                          <a:pt x="19879" y="570"/>
                          <a:pt x="19879" y="351"/>
                          <a:pt x="19879" y="351"/>
                        </a:cubicBezTo>
                        <a:cubicBezTo>
                          <a:pt x="17993" y="1271"/>
                          <a:pt x="12031" y="4267"/>
                          <a:pt x="6690" y="5890"/>
                        </a:cubicBezTo>
                        <a:cubicBezTo>
                          <a:pt x="6690" y="5890"/>
                          <a:pt x="6379" y="6006"/>
                          <a:pt x="6168" y="6006"/>
                        </a:cubicBezTo>
                        <a:cubicBezTo>
                          <a:pt x="6115" y="6006"/>
                          <a:pt x="6068" y="6006"/>
                          <a:pt x="6068" y="6006"/>
                        </a:cubicBezTo>
                        <a:cubicBezTo>
                          <a:pt x="6015" y="5890"/>
                          <a:pt x="5962" y="5890"/>
                          <a:pt x="5910" y="5890"/>
                        </a:cubicBezTo>
                        <a:cubicBezTo>
                          <a:pt x="5962" y="6474"/>
                          <a:pt x="5962" y="7161"/>
                          <a:pt x="5857" y="7512"/>
                        </a:cubicBezTo>
                        <a:cubicBezTo>
                          <a:pt x="5804" y="7863"/>
                          <a:pt x="5698" y="7965"/>
                          <a:pt x="5645" y="7965"/>
                        </a:cubicBezTo>
                        <a:cubicBezTo>
                          <a:pt x="5592" y="8082"/>
                          <a:pt x="5539" y="8082"/>
                          <a:pt x="5493" y="8432"/>
                        </a:cubicBezTo>
                        <a:cubicBezTo>
                          <a:pt x="5440" y="9017"/>
                          <a:pt x="5175" y="9821"/>
                          <a:pt x="5069" y="9821"/>
                        </a:cubicBezTo>
                        <a:lnTo>
                          <a:pt x="5016" y="9821"/>
                        </a:lnTo>
                        <a:cubicBezTo>
                          <a:pt x="5016" y="9587"/>
                          <a:pt x="4864" y="9236"/>
                          <a:pt x="4705" y="9236"/>
                        </a:cubicBezTo>
                        <a:cubicBezTo>
                          <a:pt x="4599" y="9236"/>
                          <a:pt x="4546" y="9353"/>
                          <a:pt x="4493" y="9470"/>
                        </a:cubicBezTo>
                        <a:cubicBezTo>
                          <a:pt x="4341" y="9821"/>
                          <a:pt x="4341" y="10055"/>
                          <a:pt x="4341" y="10405"/>
                        </a:cubicBezTo>
                        <a:cubicBezTo>
                          <a:pt x="4288" y="10742"/>
                          <a:pt x="4288" y="10975"/>
                          <a:pt x="4076" y="11092"/>
                        </a:cubicBezTo>
                        <a:cubicBezTo>
                          <a:pt x="3865" y="11092"/>
                          <a:pt x="3818" y="10858"/>
                          <a:pt x="3818" y="10625"/>
                        </a:cubicBezTo>
                        <a:cubicBezTo>
                          <a:pt x="3765" y="10508"/>
                          <a:pt x="3765" y="10508"/>
                          <a:pt x="3712" y="10508"/>
                        </a:cubicBezTo>
                        <a:lnTo>
                          <a:pt x="3660" y="10508"/>
                        </a:lnTo>
                        <a:lnTo>
                          <a:pt x="3660" y="10625"/>
                        </a:lnTo>
                        <a:cubicBezTo>
                          <a:pt x="3660" y="10742"/>
                          <a:pt x="3660" y="10975"/>
                          <a:pt x="3607" y="11092"/>
                        </a:cubicBezTo>
                        <a:cubicBezTo>
                          <a:pt x="3554" y="11326"/>
                          <a:pt x="3448" y="11326"/>
                          <a:pt x="3342" y="11443"/>
                        </a:cubicBezTo>
                        <a:cubicBezTo>
                          <a:pt x="3243" y="11443"/>
                          <a:pt x="3190" y="11443"/>
                          <a:pt x="3190" y="11662"/>
                        </a:cubicBezTo>
                        <a:cubicBezTo>
                          <a:pt x="3190" y="12247"/>
                          <a:pt x="3084" y="12714"/>
                          <a:pt x="2872" y="12714"/>
                        </a:cubicBezTo>
                        <a:cubicBezTo>
                          <a:pt x="2667" y="12714"/>
                          <a:pt x="2349" y="13635"/>
                          <a:pt x="2091" y="14205"/>
                        </a:cubicBezTo>
                        <a:cubicBezTo>
                          <a:pt x="2038" y="14322"/>
                          <a:pt x="1985" y="14439"/>
                          <a:pt x="1932" y="14556"/>
                        </a:cubicBezTo>
                        <a:cubicBezTo>
                          <a:pt x="1879" y="14673"/>
                          <a:pt x="1826" y="14790"/>
                          <a:pt x="1721" y="14790"/>
                        </a:cubicBezTo>
                        <a:cubicBezTo>
                          <a:pt x="1721" y="14790"/>
                          <a:pt x="1674" y="14673"/>
                          <a:pt x="1621" y="14673"/>
                        </a:cubicBezTo>
                        <a:cubicBezTo>
                          <a:pt x="1568" y="14673"/>
                          <a:pt x="1515" y="14673"/>
                          <a:pt x="1463" y="14673"/>
                        </a:cubicBezTo>
                        <a:cubicBezTo>
                          <a:pt x="1357" y="14673"/>
                          <a:pt x="1251" y="14790"/>
                          <a:pt x="1145" y="14907"/>
                        </a:cubicBezTo>
                        <a:cubicBezTo>
                          <a:pt x="940" y="15243"/>
                          <a:pt x="834" y="15360"/>
                          <a:pt x="728" y="15360"/>
                        </a:cubicBezTo>
                        <a:cubicBezTo>
                          <a:pt x="622" y="15360"/>
                          <a:pt x="622" y="15360"/>
                          <a:pt x="622" y="15594"/>
                        </a:cubicBezTo>
                        <a:cubicBezTo>
                          <a:pt x="675" y="15710"/>
                          <a:pt x="675" y="15827"/>
                          <a:pt x="675" y="15827"/>
                        </a:cubicBezTo>
                        <a:cubicBezTo>
                          <a:pt x="728" y="16295"/>
                          <a:pt x="728" y="16631"/>
                          <a:pt x="622" y="16865"/>
                        </a:cubicBezTo>
                        <a:cubicBezTo>
                          <a:pt x="576" y="16982"/>
                          <a:pt x="417" y="17099"/>
                          <a:pt x="311" y="17099"/>
                        </a:cubicBezTo>
                        <a:cubicBezTo>
                          <a:pt x="152" y="17099"/>
                          <a:pt x="46" y="17216"/>
                          <a:pt x="46" y="17333"/>
                        </a:cubicBezTo>
                        <a:cubicBezTo>
                          <a:pt x="46" y="17450"/>
                          <a:pt x="46" y="17669"/>
                          <a:pt x="46" y="18019"/>
                        </a:cubicBezTo>
                        <a:cubicBezTo>
                          <a:pt x="46" y="18253"/>
                          <a:pt x="46" y="18604"/>
                          <a:pt x="46" y="18838"/>
                        </a:cubicBezTo>
                        <a:cubicBezTo>
                          <a:pt x="834" y="18604"/>
                          <a:pt x="834" y="18604"/>
                          <a:pt x="834" y="18604"/>
                        </a:cubicBezTo>
                        <a:cubicBezTo>
                          <a:pt x="2038" y="18370"/>
                          <a:pt x="2819" y="18136"/>
                          <a:pt x="2978" y="18136"/>
                        </a:cubicBezTo>
                        <a:cubicBezTo>
                          <a:pt x="3342" y="18136"/>
                          <a:pt x="3501" y="17903"/>
                          <a:pt x="3660" y="17566"/>
                        </a:cubicBezTo>
                        <a:cubicBezTo>
                          <a:pt x="3712" y="17450"/>
                          <a:pt x="3765" y="17333"/>
                          <a:pt x="3865" y="17216"/>
                        </a:cubicBezTo>
                        <a:cubicBezTo>
                          <a:pt x="4182" y="16865"/>
                          <a:pt x="5122" y="15827"/>
                          <a:pt x="5387" y="15710"/>
                        </a:cubicBezTo>
                        <a:cubicBezTo>
                          <a:pt x="5539" y="15594"/>
                          <a:pt x="7478" y="15024"/>
                          <a:pt x="8001" y="15024"/>
                        </a:cubicBezTo>
                        <a:cubicBezTo>
                          <a:pt x="8107" y="15024"/>
                          <a:pt x="8160" y="15024"/>
                          <a:pt x="8160" y="15140"/>
                        </a:cubicBezTo>
                        <a:cubicBezTo>
                          <a:pt x="8160" y="15243"/>
                          <a:pt x="8160" y="15243"/>
                          <a:pt x="8160" y="15360"/>
                        </a:cubicBezTo>
                        <a:lnTo>
                          <a:pt x="8160" y="15477"/>
                        </a:lnTo>
                        <a:cubicBezTo>
                          <a:pt x="8160" y="15477"/>
                          <a:pt x="8212" y="15477"/>
                          <a:pt x="8318" y="15594"/>
                        </a:cubicBezTo>
                        <a:cubicBezTo>
                          <a:pt x="8365" y="15594"/>
                          <a:pt x="8418" y="15594"/>
                          <a:pt x="8471" y="15594"/>
                        </a:cubicBezTo>
                        <a:cubicBezTo>
                          <a:pt x="8524" y="15594"/>
                          <a:pt x="8524" y="15594"/>
                          <a:pt x="8576" y="15594"/>
                        </a:cubicBezTo>
                        <a:cubicBezTo>
                          <a:pt x="8682" y="15594"/>
                          <a:pt x="8735" y="15594"/>
                          <a:pt x="8788" y="15710"/>
                        </a:cubicBezTo>
                        <a:cubicBezTo>
                          <a:pt x="8887" y="15944"/>
                          <a:pt x="9046" y="16865"/>
                          <a:pt x="9046" y="17099"/>
                        </a:cubicBezTo>
                        <a:lnTo>
                          <a:pt x="11978" y="16061"/>
                        </a:lnTo>
                        <a:close/>
                        <a:moveTo>
                          <a:pt x="20402" y="4969"/>
                        </a:moveTo>
                        <a:cubicBezTo>
                          <a:pt x="20349" y="5086"/>
                          <a:pt x="20349" y="5086"/>
                          <a:pt x="20349" y="5203"/>
                        </a:cubicBezTo>
                        <a:cubicBezTo>
                          <a:pt x="20296" y="5320"/>
                          <a:pt x="20243" y="5437"/>
                          <a:pt x="20243" y="5773"/>
                        </a:cubicBezTo>
                        <a:cubicBezTo>
                          <a:pt x="20190" y="6006"/>
                          <a:pt x="20243" y="6123"/>
                          <a:pt x="20243" y="6240"/>
                        </a:cubicBezTo>
                        <a:cubicBezTo>
                          <a:pt x="20296" y="6240"/>
                          <a:pt x="20402" y="6006"/>
                          <a:pt x="20402" y="6006"/>
                        </a:cubicBezTo>
                        <a:cubicBezTo>
                          <a:pt x="20554" y="5773"/>
                          <a:pt x="20455" y="5320"/>
                          <a:pt x="20402" y="4969"/>
                        </a:cubicBezTo>
                        <a:close/>
                        <a:moveTo>
                          <a:pt x="20032" y="234"/>
                        </a:moveTo>
                        <a:cubicBezTo>
                          <a:pt x="20085" y="351"/>
                          <a:pt x="20085" y="351"/>
                          <a:pt x="20137" y="351"/>
                        </a:cubicBezTo>
                        <a:cubicBezTo>
                          <a:pt x="20243" y="468"/>
                          <a:pt x="20296" y="570"/>
                          <a:pt x="20349" y="1038"/>
                        </a:cubicBezTo>
                        <a:cubicBezTo>
                          <a:pt x="20402" y="1388"/>
                          <a:pt x="20501" y="1622"/>
                          <a:pt x="20554" y="1739"/>
                        </a:cubicBezTo>
                        <a:cubicBezTo>
                          <a:pt x="20607" y="1841"/>
                          <a:pt x="20660" y="1958"/>
                          <a:pt x="20660" y="2075"/>
                        </a:cubicBezTo>
                        <a:cubicBezTo>
                          <a:pt x="20766" y="2426"/>
                          <a:pt x="20819" y="2660"/>
                          <a:pt x="20978" y="3230"/>
                        </a:cubicBezTo>
                        <a:cubicBezTo>
                          <a:pt x="21130" y="3814"/>
                          <a:pt x="21236" y="4267"/>
                          <a:pt x="21342" y="4501"/>
                        </a:cubicBezTo>
                        <a:cubicBezTo>
                          <a:pt x="21395" y="4618"/>
                          <a:pt x="21501" y="4618"/>
                          <a:pt x="21501" y="4735"/>
                        </a:cubicBezTo>
                        <a:cubicBezTo>
                          <a:pt x="21501" y="4618"/>
                          <a:pt x="21501" y="4618"/>
                          <a:pt x="21501" y="4618"/>
                        </a:cubicBezTo>
                        <a:cubicBezTo>
                          <a:pt x="21342" y="4165"/>
                          <a:pt x="21236" y="3931"/>
                          <a:pt x="21084" y="3464"/>
                        </a:cubicBezTo>
                        <a:cubicBezTo>
                          <a:pt x="21024" y="3230"/>
                          <a:pt x="20978" y="3011"/>
                          <a:pt x="20925" y="2660"/>
                        </a:cubicBezTo>
                        <a:cubicBezTo>
                          <a:pt x="20819" y="2309"/>
                          <a:pt x="20713" y="1958"/>
                          <a:pt x="20660" y="1841"/>
                        </a:cubicBezTo>
                        <a:cubicBezTo>
                          <a:pt x="20607" y="1622"/>
                          <a:pt x="20554" y="1505"/>
                          <a:pt x="20501" y="1271"/>
                        </a:cubicBezTo>
                        <a:cubicBezTo>
                          <a:pt x="20501" y="1038"/>
                          <a:pt x="20455" y="701"/>
                          <a:pt x="20349" y="468"/>
                        </a:cubicBezTo>
                        <a:cubicBezTo>
                          <a:pt x="20296" y="234"/>
                          <a:pt x="20296" y="234"/>
                          <a:pt x="20243" y="117"/>
                        </a:cubicBezTo>
                        <a:cubicBezTo>
                          <a:pt x="20190" y="117"/>
                          <a:pt x="20137" y="234"/>
                          <a:pt x="20032" y="234"/>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77" name="Shape 3622">
                    <a:extLst>
                      <a:ext uri="{FF2B5EF4-FFF2-40B4-BE49-F238E27FC236}">
                        <a16:creationId xmlns:a16="http://schemas.microsoft.com/office/drawing/2014/main" id="{4033B11A-C130-40BE-ACD8-BDE16BDF3CD4}"/>
                      </a:ext>
                    </a:extLst>
                  </p:cNvPr>
                  <p:cNvSpPr/>
                  <p:nvPr/>
                </p:nvSpPr>
                <p:spPr>
                  <a:xfrm>
                    <a:off x="9246135" y="1640690"/>
                    <a:ext cx="1035183" cy="1381219"/>
                  </a:xfrm>
                  <a:custGeom>
                    <a:avLst/>
                    <a:gdLst/>
                    <a:ahLst/>
                    <a:cxnLst>
                      <a:cxn ang="0">
                        <a:pos x="wd2" y="hd2"/>
                      </a:cxn>
                      <a:cxn ang="5400000">
                        <a:pos x="wd2" y="hd2"/>
                      </a:cxn>
                      <a:cxn ang="10800000">
                        <a:pos x="wd2" y="hd2"/>
                      </a:cxn>
                      <a:cxn ang="16200000">
                        <a:pos x="wd2" y="hd2"/>
                      </a:cxn>
                    </a:cxnLst>
                    <a:rect l="0" t="0" r="r" b="b"/>
                    <a:pathLst>
                      <a:path w="21378" h="21484" extrusionOk="0">
                        <a:moveTo>
                          <a:pt x="10636" y="20885"/>
                        </a:moveTo>
                        <a:cubicBezTo>
                          <a:pt x="10867" y="21147"/>
                          <a:pt x="15436" y="20286"/>
                          <a:pt x="17272" y="19851"/>
                        </a:cubicBezTo>
                        <a:cubicBezTo>
                          <a:pt x="17272" y="19851"/>
                          <a:pt x="17272" y="19764"/>
                          <a:pt x="17388" y="19764"/>
                        </a:cubicBezTo>
                        <a:cubicBezTo>
                          <a:pt x="17720" y="19339"/>
                          <a:pt x="17836" y="18904"/>
                          <a:pt x="18183" y="18817"/>
                        </a:cubicBezTo>
                        <a:cubicBezTo>
                          <a:pt x="18414" y="18653"/>
                          <a:pt x="18530" y="18305"/>
                          <a:pt x="18877" y="18218"/>
                        </a:cubicBezTo>
                        <a:cubicBezTo>
                          <a:pt x="18761" y="17957"/>
                          <a:pt x="18645" y="17619"/>
                          <a:pt x="18530" y="17445"/>
                        </a:cubicBezTo>
                        <a:cubicBezTo>
                          <a:pt x="18414" y="17271"/>
                          <a:pt x="18978" y="16835"/>
                          <a:pt x="19672" y="16324"/>
                        </a:cubicBezTo>
                        <a:cubicBezTo>
                          <a:pt x="19672" y="16324"/>
                          <a:pt x="19672" y="16236"/>
                          <a:pt x="19556" y="16062"/>
                        </a:cubicBezTo>
                        <a:cubicBezTo>
                          <a:pt x="19441" y="15725"/>
                          <a:pt x="19209" y="15725"/>
                          <a:pt x="19441" y="15376"/>
                        </a:cubicBezTo>
                        <a:cubicBezTo>
                          <a:pt x="19672" y="15115"/>
                          <a:pt x="19441" y="14778"/>
                          <a:pt x="20005" y="14865"/>
                        </a:cubicBezTo>
                        <a:cubicBezTo>
                          <a:pt x="20583" y="14952"/>
                          <a:pt x="21161" y="15028"/>
                          <a:pt x="21262" y="15115"/>
                        </a:cubicBezTo>
                        <a:cubicBezTo>
                          <a:pt x="21262" y="15028"/>
                          <a:pt x="21161" y="14952"/>
                          <a:pt x="21161" y="14952"/>
                        </a:cubicBezTo>
                        <a:cubicBezTo>
                          <a:pt x="21161" y="14516"/>
                          <a:pt x="21262" y="13743"/>
                          <a:pt x="21378" y="12883"/>
                        </a:cubicBezTo>
                        <a:cubicBezTo>
                          <a:pt x="21378" y="12970"/>
                          <a:pt x="21378" y="12970"/>
                          <a:pt x="21262" y="12709"/>
                        </a:cubicBezTo>
                        <a:cubicBezTo>
                          <a:pt x="21161" y="12361"/>
                          <a:pt x="21045" y="12535"/>
                          <a:pt x="20814" y="12023"/>
                        </a:cubicBezTo>
                        <a:cubicBezTo>
                          <a:pt x="20583" y="11501"/>
                          <a:pt x="20135" y="10553"/>
                          <a:pt x="19903" y="10129"/>
                        </a:cubicBezTo>
                        <a:cubicBezTo>
                          <a:pt x="19672" y="9780"/>
                          <a:pt x="19325" y="9094"/>
                          <a:pt x="19209" y="8670"/>
                        </a:cubicBezTo>
                        <a:cubicBezTo>
                          <a:pt x="19094" y="8321"/>
                          <a:pt x="18067" y="7886"/>
                          <a:pt x="17619" y="7886"/>
                        </a:cubicBezTo>
                        <a:cubicBezTo>
                          <a:pt x="17156" y="7973"/>
                          <a:pt x="16245" y="8409"/>
                          <a:pt x="16014" y="8670"/>
                        </a:cubicBezTo>
                        <a:cubicBezTo>
                          <a:pt x="16014" y="8670"/>
                          <a:pt x="15898" y="8833"/>
                          <a:pt x="15783" y="8746"/>
                        </a:cubicBezTo>
                        <a:cubicBezTo>
                          <a:pt x="15667" y="8670"/>
                          <a:pt x="15667" y="8920"/>
                          <a:pt x="15667" y="9182"/>
                        </a:cubicBezTo>
                        <a:cubicBezTo>
                          <a:pt x="15667" y="9443"/>
                          <a:pt x="15436" y="9519"/>
                          <a:pt x="15219" y="9780"/>
                        </a:cubicBezTo>
                        <a:cubicBezTo>
                          <a:pt x="14988" y="10042"/>
                          <a:pt x="14641" y="10303"/>
                          <a:pt x="14525" y="10390"/>
                        </a:cubicBezTo>
                        <a:cubicBezTo>
                          <a:pt x="14525" y="10553"/>
                          <a:pt x="13730" y="10553"/>
                          <a:pt x="13383" y="10216"/>
                        </a:cubicBezTo>
                        <a:cubicBezTo>
                          <a:pt x="12920" y="9867"/>
                          <a:pt x="12920" y="9094"/>
                          <a:pt x="13267" y="8833"/>
                        </a:cubicBezTo>
                        <a:cubicBezTo>
                          <a:pt x="13614" y="8670"/>
                          <a:pt x="13961" y="8920"/>
                          <a:pt x="14178" y="8496"/>
                        </a:cubicBezTo>
                        <a:cubicBezTo>
                          <a:pt x="14409" y="8060"/>
                          <a:pt x="14525" y="7799"/>
                          <a:pt x="14525" y="7549"/>
                        </a:cubicBezTo>
                        <a:cubicBezTo>
                          <a:pt x="14525" y="7374"/>
                          <a:pt x="14525" y="7026"/>
                          <a:pt x="14872" y="6939"/>
                        </a:cubicBezTo>
                        <a:cubicBezTo>
                          <a:pt x="15219" y="6852"/>
                          <a:pt x="15320" y="6939"/>
                          <a:pt x="15436" y="6514"/>
                        </a:cubicBezTo>
                        <a:cubicBezTo>
                          <a:pt x="15551" y="6166"/>
                          <a:pt x="15551" y="5915"/>
                          <a:pt x="15320" y="5567"/>
                        </a:cubicBezTo>
                        <a:cubicBezTo>
                          <a:pt x="15103" y="5219"/>
                          <a:pt x="15320" y="5044"/>
                          <a:pt x="15320" y="4620"/>
                        </a:cubicBezTo>
                        <a:cubicBezTo>
                          <a:pt x="15320" y="4271"/>
                          <a:pt x="14872" y="3760"/>
                          <a:pt x="14641" y="3586"/>
                        </a:cubicBezTo>
                        <a:cubicBezTo>
                          <a:pt x="14409" y="3499"/>
                          <a:pt x="14062" y="3237"/>
                          <a:pt x="14294" y="3074"/>
                        </a:cubicBezTo>
                        <a:cubicBezTo>
                          <a:pt x="14641" y="2900"/>
                          <a:pt x="14988" y="2638"/>
                          <a:pt x="14756" y="2464"/>
                        </a:cubicBezTo>
                        <a:cubicBezTo>
                          <a:pt x="14641" y="2377"/>
                          <a:pt x="14294" y="2377"/>
                          <a:pt x="14178" y="2214"/>
                        </a:cubicBezTo>
                        <a:cubicBezTo>
                          <a:pt x="14062" y="1953"/>
                          <a:pt x="13961" y="1691"/>
                          <a:pt x="13498" y="1604"/>
                        </a:cubicBezTo>
                        <a:cubicBezTo>
                          <a:pt x="13036" y="1517"/>
                          <a:pt x="11098" y="1005"/>
                          <a:pt x="10867" y="1005"/>
                        </a:cubicBezTo>
                        <a:cubicBezTo>
                          <a:pt x="10636" y="1005"/>
                          <a:pt x="10520" y="1092"/>
                          <a:pt x="10405" y="744"/>
                        </a:cubicBezTo>
                        <a:cubicBezTo>
                          <a:pt x="10188" y="494"/>
                          <a:pt x="9494" y="396"/>
                          <a:pt x="9161" y="494"/>
                        </a:cubicBezTo>
                        <a:cubicBezTo>
                          <a:pt x="8814" y="494"/>
                          <a:pt x="8467" y="396"/>
                          <a:pt x="8351" y="232"/>
                        </a:cubicBezTo>
                        <a:cubicBezTo>
                          <a:pt x="8120" y="145"/>
                          <a:pt x="7441" y="-116"/>
                          <a:pt x="7094" y="58"/>
                        </a:cubicBezTo>
                        <a:cubicBezTo>
                          <a:pt x="6645" y="232"/>
                          <a:pt x="6414" y="657"/>
                          <a:pt x="6183" y="744"/>
                        </a:cubicBezTo>
                        <a:cubicBezTo>
                          <a:pt x="6067" y="831"/>
                          <a:pt x="5605" y="1092"/>
                          <a:pt x="5836" y="1441"/>
                        </a:cubicBezTo>
                        <a:cubicBezTo>
                          <a:pt x="6067" y="1778"/>
                          <a:pt x="6414" y="1691"/>
                          <a:pt x="6414" y="1953"/>
                        </a:cubicBezTo>
                        <a:cubicBezTo>
                          <a:pt x="6414" y="2127"/>
                          <a:pt x="6414" y="2214"/>
                          <a:pt x="5951" y="2214"/>
                        </a:cubicBezTo>
                        <a:cubicBezTo>
                          <a:pt x="5605" y="2214"/>
                          <a:pt x="5272" y="2290"/>
                          <a:pt x="5156" y="2464"/>
                        </a:cubicBezTo>
                        <a:cubicBezTo>
                          <a:pt x="4925" y="2638"/>
                          <a:pt x="4809" y="2377"/>
                          <a:pt x="4694" y="2900"/>
                        </a:cubicBezTo>
                        <a:cubicBezTo>
                          <a:pt x="4694" y="3324"/>
                          <a:pt x="4809" y="3847"/>
                          <a:pt x="4809" y="4271"/>
                        </a:cubicBezTo>
                        <a:cubicBezTo>
                          <a:pt x="4925" y="4620"/>
                          <a:pt x="4809" y="5219"/>
                          <a:pt x="4578" y="5132"/>
                        </a:cubicBezTo>
                        <a:cubicBezTo>
                          <a:pt x="4347" y="4968"/>
                          <a:pt x="4462" y="4446"/>
                          <a:pt x="4347" y="4359"/>
                        </a:cubicBezTo>
                        <a:cubicBezTo>
                          <a:pt x="4130" y="4359"/>
                          <a:pt x="4245" y="4620"/>
                          <a:pt x="4245" y="4794"/>
                        </a:cubicBezTo>
                        <a:cubicBezTo>
                          <a:pt x="4245" y="4968"/>
                          <a:pt x="4347" y="5480"/>
                          <a:pt x="4130" y="5132"/>
                        </a:cubicBezTo>
                        <a:cubicBezTo>
                          <a:pt x="3898" y="4870"/>
                          <a:pt x="3898" y="4620"/>
                          <a:pt x="3898" y="4271"/>
                        </a:cubicBezTo>
                        <a:cubicBezTo>
                          <a:pt x="4014" y="3934"/>
                          <a:pt x="4014" y="3411"/>
                          <a:pt x="3898" y="3324"/>
                        </a:cubicBezTo>
                        <a:cubicBezTo>
                          <a:pt x="3783" y="3237"/>
                          <a:pt x="3551" y="3237"/>
                          <a:pt x="3551" y="3411"/>
                        </a:cubicBezTo>
                        <a:cubicBezTo>
                          <a:pt x="3551" y="3586"/>
                          <a:pt x="3219" y="4097"/>
                          <a:pt x="2988" y="4271"/>
                        </a:cubicBezTo>
                        <a:cubicBezTo>
                          <a:pt x="2756" y="4446"/>
                          <a:pt x="3219" y="4870"/>
                          <a:pt x="2525" y="4794"/>
                        </a:cubicBezTo>
                        <a:cubicBezTo>
                          <a:pt x="1961" y="4620"/>
                          <a:pt x="2062" y="4620"/>
                          <a:pt x="1961" y="4968"/>
                        </a:cubicBezTo>
                        <a:cubicBezTo>
                          <a:pt x="1845" y="5306"/>
                          <a:pt x="1730" y="5741"/>
                          <a:pt x="1498" y="5741"/>
                        </a:cubicBezTo>
                        <a:cubicBezTo>
                          <a:pt x="1383" y="5741"/>
                          <a:pt x="805" y="5915"/>
                          <a:pt x="920" y="6253"/>
                        </a:cubicBezTo>
                        <a:cubicBezTo>
                          <a:pt x="1151" y="6514"/>
                          <a:pt x="1383" y="6688"/>
                          <a:pt x="1267" y="6939"/>
                        </a:cubicBezTo>
                        <a:cubicBezTo>
                          <a:pt x="1151" y="7113"/>
                          <a:pt x="1498" y="7973"/>
                          <a:pt x="1267" y="8234"/>
                        </a:cubicBezTo>
                        <a:cubicBezTo>
                          <a:pt x="1036" y="8409"/>
                          <a:pt x="689" y="8833"/>
                          <a:pt x="472" y="9007"/>
                        </a:cubicBezTo>
                        <a:cubicBezTo>
                          <a:pt x="241" y="9269"/>
                          <a:pt x="-222" y="9519"/>
                          <a:pt x="125" y="9693"/>
                        </a:cubicBezTo>
                        <a:cubicBezTo>
                          <a:pt x="472" y="9955"/>
                          <a:pt x="689" y="10129"/>
                          <a:pt x="588" y="10477"/>
                        </a:cubicBezTo>
                        <a:cubicBezTo>
                          <a:pt x="588" y="10815"/>
                          <a:pt x="805" y="11163"/>
                          <a:pt x="588" y="11326"/>
                        </a:cubicBezTo>
                        <a:cubicBezTo>
                          <a:pt x="356" y="11501"/>
                          <a:pt x="472" y="12197"/>
                          <a:pt x="689" y="12448"/>
                        </a:cubicBezTo>
                        <a:cubicBezTo>
                          <a:pt x="920" y="12622"/>
                          <a:pt x="1151" y="12883"/>
                          <a:pt x="1498" y="13308"/>
                        </a:cubicBezTo>
                        <a:cubicBezTo>
                          <a:pt x="1845" y="13743"/>
                          <a:pt x="3219" y="16324"/>
                          <a:pt x="2409" y="17957"/>
                        </a:cubicBezTo>
                        <a:cubicBezTo>
                          <a:pt x="1614" y="19513"/>
                          <a:pt x="1730" y="19851"/>
                          <a:pt x="1614" y="20112"/>
                        </a:cubicBezTo>
                        <a:cubicBezTo>
                          <a:pt x="1498" y="20286"/>
                          <a:pt x="920" y="21059"/>
                          <a:pt x="472" y="21408"/>
                        </a:cubicBezTo>
                        <a:lnTo>
                          <a:pt x="356" y="21484"/>
                        </a:lnTo>
                        <a:cubicBezTo>
                          <a:pt x="10072" y="20624"/>
                          <a:pt x="10072" y="20624"/>
                          <a:pt x="10072" y="20624"/>
                        </a:cubicBezTo>
                        <a:cubicBezTo>
                          <a:pt x="10072" y="20624"/>
                          <a:pt x="10303" y="20537"/>
                          <a:pt x="10636" y="20885"/>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78" name="Shape 3623">
                    <a:extLst>
                      <a:ext uri="{FF2B5EF4-FFF2-40B4-BE49-F238E27FC236}">
                        <a16:creationId xmlns:a16="http://schemas.microsoft.com/office/drawing/2014/main" id="{C5C54DBC-5368-412D-8472-BE5B65B4CBE2}"/>
                      </a:ext>
                    </a:extLst>
                  </p:cNvPr>
                  <p:cNvSpPr/>
                  <p:nvPr/>
                </p:nvSpPr>
                <p:spPr>
                  <a:xfrm>
                    <a:off x="9244901" y="1639432"/>
                    <a:ext cx="1036417" cy="1382476"/>
                  </a:xfrm>
                  <a:custGeom>
                    <a:avLst/>
                    <a:gdLst/>
                    <a:ahLst/>
                    <a:cxnLst>
                      <a:cxn ang="0">
                        <a:pos x="wd2" y="hd2"/>
                      </a:cxn>
                      <a:cxn ang="5400000">
                        <a:pos x="wd2" y="hd2"/>
                      </a:cxn>
                      <a:cxn ang="10800000">
                        <a:pos x="wd2" y="hd2"/>
                      </a:cxn>
                      <a:cxn ang="16200000">
                        <a:pos x="wd2" y="hd2"/>
                      </a:cxn>
                    </a:cxnLst>
                    <a:rect l="0" t="0" r="r" b="b"/>
                    <a:pathLst>
                      <a:path w="21403" h="21600" extrusionOk="0">
                        <a:moveTo>
                          <a:pt x="150" y="21600"/>
                        </a:moveTo>
                        <a:cubicBezTo>
                          <a:pt x="381" y="21600"/>
                          <a:pt x="381" y="21600"/>
                          <a:pt x="381" y="21600"/>
                        </a:cubicBezTo>
                        <a:cubicBezTo>
                          <a:pt x="381" y="21523"/>
                          <a:pt x="381" y="21523"/>
                          <a:pt x="497" y="21523"/>
                        </a:cubicBezTo>
                        <a:cubicBezTo>
                          <a:pt x="830" y="21174"/>
                          <a:pt x="1292" y="20649"/>
                          <a:pt x="1523" y="20310"/>
                        </a:cubicBezTo>
                        <a:cubicBezTo>
                          <a:pt x="1523" y="20310"/>
                          <a:pt x="1523" y="20223"/>
                          <a:pt x="1639" y="20223"/>
                        </a:cubicBezTo>
                        <a:cubicBezTo>
                          <a:pt x="1639" y="20135"/>
                          <a:pt x="1639" y="20048"/>
                          <a:pt x="1755" y="19873"/>
                        </a:cubicBezTo>
                        <a:cubicBezTo>
                          <a:pt x="1755" y="19534"/>
                          <a:pt x="1870" y="19009"/>
                          <a:pt x="2434" y="17971"/>
                        </a:cubicBezTo>
                        <a:cubicBezTo>
                          <a:pt x="3114" y="16506"/>
                          <a:pt x="1870" y="13915"/>
                          <a:pt x="1523" y="13391"/>
                        </a:cubicBezTo>
                        <a:cubicBezTo>
                          <a:pt x="1292" y="13139"/>
                          <a:pt x="1061" y="12877"/>
                          <a:pt x="830" y="12702"/>
                        </a:cubicBezTo>
                        <a:cubicBezTo>
                          <a:pt x="830" y="12615"/>
                          <a:pt x="714" y="12615"/>
                          <a:pt x="714" y="12527"/>
                        </a:cubicBezTo>
                        <a:cubicBezTo>
                          <a:pt x="497" y="12276"/>
                          <a:pt x="266" y="11576"/>
                          <a:pt x="613" y="11401"/>
                        </a:cubicBezTo>
                        <a:cubicBezTo>
                          <a:pt x="714" y="11325"/>
                          <a:pt x="613" y="11150"/>
                          <a:pt x="613" y="10975"/>
                        </a:cubicBezTo>
                        <a:cubicBezTo>
                          <a:pt x="613" y="10800"/>
                          <a:pt x="613" y="10713"/>
                          <a:pt x="613" y="10549"/>
                        </a:cubicBezTo>
                        <a:cubicBezTo>
                          <a:pt x="613" y="10199"/>
                          <a:pt x="497" y="10111"/>
                          <a:pt x="150" y="9849"/>
                        </a:cubicBezTo>
                        <a:cubicBezTo>
                          <a:pt x="-197" y="9587"/>
                          <a:pt x="150" y="9423"/>
                          <a:pt x="266" y="9248"/>
                        </a:cubicBezTo>
                        <a:cubicBezTo>
                          <a:pt x="381" y="9160"/>
                          <a:pt x="497" y="9160"/>
                          <a:pt x="497" y="9073"/>
                        </a:cubicBezTo>
                        <a:cubicBezTo>
                          <a:pt x="613" y="8985"/>
                          <a:pt x="714" y="8898"/>
                          <a:pt x="830" y="8734"/>
                        </a:cubicBezTo>
                        <a:cubicBezTo>
                          <a:pt x="945" y="8559"/>
                          <a:pt x="1061" y="8384"/>
                          <a:pt x="1292" y="8209"/>
                        </a:cubicBezTo>
                        <a:cubicBezTo>
                          <a:pt x="1408" y="8122"/>
                          <a:pt x="1292" y="7783"/>
                          <a:pt x="1292" y="7521"/>
                        </a:cubicBezTo>
                        <a:cubicBezTo>
                          <a:pt x="1176" y="7258"/>
                          <a:pt x="1176" y="7083"/>
                          <a:pt x="1292" y="6909"/>
                        </a:cubicBezTo>
                        <a:cubicBezTo>
                          <a:pt x="1292" y="6832"/>
                          <a:pt x="1292" y="6657"/>
                          <a:pt x="1061" y="6570"/>
                        </a:cubicBezTo>
                        <a:cubicBezTo>
                          <a:pt x="1061" y="6482"/>
                          <a:pt x="945" y="6395"/>
                          <a:pt x="945" y="6307"/>
                        </a:cubicBezTo>
                        <a:cubicBezTo>
                          <a:pt x="830" y="6220"/>
                          <a:pt x="830" y="6132"/>
                          <a:pt x="945" y="6045"/>
                        </a:cubicBezTo>
                        <a:cubicBezTo>
                          <a:pt x="1061" y="5881"/>
                          <a:pt x="1408" y="5794"/>
                          <a:pt x="1523" y="5794"/>
                        </a:cubicBezTo>
                        <a:cubicBezTo>
                          <a:pt x="1639" y="5794"/>
                          <a:pt x="1755" y="5531"/>
                          <a:pt x="1755" y="5269"/>
                        </a:cubicBezTo>
                        <a:cubicBezTo>
                          <a:pt x="1870" y="5181"/>
                          <a:pt x="1870" y="5094"/>
                          <a:pt x="1870" y="5017"/>
                        </a:cubicBezTo>
                        <a:cubicBezTo>
                          <a:pt x="1986" y="4919"/>
                          <a:pt x="1986" y="4843"/>
                          <a:pt x="1986" y="4843"/>
                        </a:cubicBezTo>
                        <a:cubicBezTo>
                          <a:pt x="1986" y="4755"/>
                          <a:pt x="1986" y="4668"/>
                          <a:pt x="2087" y="4668"/>
                        </a:cubicBezTo>
                        <a:cubicBezTo>
                          <a:pt x="2203" y="4668"/>
                          <a:pt x="2319" y="4668"/>
                          <a:pt x="2434" y="4755"/>
                        </a:cubicBezTo>
                        <a:cubicBezTo>
                          <a:pt x="2550" y="4755"/>
                          <a:pt x="2550" y="4755"/>
                          <a:pt x="2550" y="4755"/>
                        </a:cubicBezTo>
                        <a:cubicBezTo>
                          <a:pt x="2666" y="4755"/>
                          <a:pt x="2666" y="4755"/>
                          <a:pt x="2781" y="4755"/>
                        </a:cubicBezTo>
                        <a:cubicBezTo>
                          <a:pt x="2897" y="4755"/>
                          <a:pt x="2897" y="4755"/>
                          <a:pt x="2897" y="4580"/>
                        </a:cubicBezTo>
                        <a:cubicBezTo>
                          <a:pt x="2897" y="4493"/>
                          <a:pt x="2897" y="4405"/>
                          <a:pt x="3013" y="4318"/>
                        </a:cubicBezTo>
                        <a:cubicBezTo>
                          <a:pt x="3244" y="4143"/>
                          <a:pt x="3461" y="3629"/>
                          <a:pt x="3576" y="3454"/>
                        </a:cubicBezTo>
                        <a:cubicBezTo>
                          <a:pt x="3576" y="3279"/>
                          <a:pt x="3692" y="3279"/>
                          <a:pt x="3808" y="3279"/>
                        </a:cubicBezTo>
                        <a:cubicBezTo>
                          <a:pt x="3808" y="3279"/>
                          <a:pt x="3923" y="3279"/>
                          <a:pt x="4039" y="3367"/>
                        </a:cubicBezTo>
                        <a:cubicBezTo>
                          <a:pt x="4039" y="3454"/>
                          <a:pt x="4039" y="4066"/>
                          <a:pt x="4039" y="4318"/>
                        </a:cubicBezTo>
                        <a:cubicBezTo>
                          <a:pt x="4039" y="4668"/>
                          <a:pt x="3923" y="4919"/>
                          <a:pt x="4155" y="5181"/>
                        </a:cubicBezTo>
                        <a:cubicBezTo>
                          <a:pt x="4270" y="5181"/>
                          <a:pt x="4270" y="5269"/>
                          <a:pt x="4270" y="5269"/>
                        </a:cubicBezTo>
                        <a:cubicBezTo>
                          <a:pt x="4270" y="5181"/>
                          <a:pt x="4270" y="5017"/>
                          <a:pt x="4270" y="5017"/>
                        </a:cubicBezTo>
                        <a:cubicBezTo>
                          <a:pt x="4155" y="4919"/>
                          <a:pt x="4155" y="4843"/>
                          <a:pt x="4155" y="4843"/>
                        </a:cubicBezTo>
                        <a:cubicBezTo>
                          <a:pt x="4155" y="4755"/>
                          <a:pt x="4155" y="4755"/>
                          <a:pt x="4155" y="4755"/>
                        </a:cubicBezTo>
                        <a:cubicBezTo>
                          <a:pt x="4155" y="4580"/>
                          <a:pt x="4155" y="4493"/>
                          <a:pt x="4270" y="4405"/>
                        </a:cubicBezTo>
                        <a:cubicBezTo>
                          <a:pt x="4270" y="4405"/>
                          <a:pt x="4270" y="4405"/>
                          <a:pt x="4372" y="4405"/>
                        </a:cubicBezTo>
                        <a:cubicBezTo>
                          <a:pt x="4487" y="4405"/>
                          <a:pt x="4487" y="4580"/>
                          <a:pt x="4487" y="4755"/>
                        </a:cubicBezTo>
                        <a:cubicBezTo>
                          <a:pt x="4487" y="4919"/>
                          <a:pt x="4487" y="5094"/>
                          <a:pt x="4603" y="5094"/>
                        </a:cubicBezTo>
                        <a:cubicBezTo>
                          <a:pt x="4719" y="5094"/>
                          <a:pt x="4719" y="5094"/>
                          <a:pt x="4719" y="5094"/>
                        </a:cubicBezTo>
                        <a:cubicBezTo>
                          <a:pt x="4834" y="5017"/>
                          <a:pt x="4834" y="4668"/>
                          <a:pt x="4834" y="4318"/>
                        </a:cubicBezTo>
                        <a:cubicBezTo>
                          <a:pt x="4834" y="4143"/>
                          <a:pt x="4834" y="3979"/>
                          <a:pt x="4719" y="3804"/>
                        </a:cubicBezTo>
                        <a:cubicBezTo>
                          <a:pt x="4719" y="3542"/>
                          <a:pt x="4603" y="3203"/>
                          <a:pt x="4719" y="2940"/>
                        </a:cubicBezTo>
                        <a:cubicBezTo>
                          <a:pt x="4719" y="2591"/>
                          <a:pt x="4834" y="2503"/>
                          <a:pt x="4950" y="2503"/>
                        </a:cubicBezTo>
                        <a:cubicBezTo>
                          <a:pt x="5066" y="2503"/>
                          <a:pt x="5066" y="2503"/>
                          <a:pt x="5066" y="2416"/>
                        </a:cubicBezTo>
                        <a:cubicBezTo>
                          <a:pt x="5297" y="2252"/>
                          <a:pt x="5630" y="2164"/>
                          <a:pt x="5976" y="2164"/>
                        </a:cubicBezTo>
                        <a:cubicBezTo>
                          <a:pt x="6323" y="2164"/>
                          <a:pt x="6323" y="2164"/>
                          <a:pt x="6439" y="1989"/>
                        </a:cubicBezTo>
                        <a:cubicBezTo>
                          <a:pt x="6439" y="1902"/>
                          <a:pt x="6323" y="1815"/>
                          <a:pt x="6208" y="1727"/>
                        </a:cubicBezTo>
                        <a:cubicBezTo>
                          <a:pt x="6092" y="1727"/>
                          <a:pt x="5976" y="1640"/>
                          <a:pt x="5745" y="1476"/>
                        </a:cubicBezTo>
                        <a:cubicBezTo>
                          <a:pt x="5745" y="1377"/>
                          <a:pt x="5745" y="1301"/>
                          <a:pt x="5745" y="1126"/>
                        </a:cubicBezTo>
                        <a:cubicBezTo>
                          <a:pt x="5861" y="951"/>
                          <a:pt x="6092" y="776"/>
                          <a:pt x="6208" y="776"/>
                        </a:cubicBezTo>
                        <a:cubicBezTo>
                          <a:pt x="6208" y="689"/>
                          <a:pt x="6323" y="601"/>
                          <a:pt x="6439" y="525"/>
                        </a:cubicBezTo>
                        <a:cubicBezTo>
                          <a:pt x="6555" y="350"/>
                          <a:pt x="6772" y="175"/>
                          <a:pt x="7003" y="0"/>
                        </a:cubicBezTo>
                        <a:cubicBezTo>
                          <a:pt x="7119" y="0"/>
                          <a:pt x="7234" y="0"/>
                          <a:pt x="7466" y="0"/>
                        </a:cubicBezTo>
                        <a:cubicBezTo>
                          <a:pt x="7813" y="0"/>
                          <a:pt x="8261" y="175"/>
                          <a:pt x="8376" y="262"/>
                        </a:cubicBezTo>
                        <a:cubicBezTo>
                          <a:pt x="8492" y="350"/>
                          <a:pt x="8723" y="426"/>
                          <a:pt x="9070" y="426"/>
                        </a:cubicBezTo>
                        <a:lnTo>
                          <a:pt x="9186" y="426"/>
                        </a:lnTo>
                        <a:cubicBezTo>
                          <a:pt x="9287" y="426"/>
                          <a:pt x="9287" y="426"/>
                          <a:pt x="9403" y="426"/>
                        </a:cubicBezTo>
                        <a:cubicBezTo>
                          <a:pt x="9866" y="426"/>
                          <a:pt x="10328" y="525"/>
                          <a:pt x="10430" y="776"/>
                        </a:cubicBezTo>
                        <a:cubicBezTo>
                          <a:pt x="10545" y="951"/>
                          <a:pt x="10661" y="951"/>
                          <a:pt x="10661" y="951"/>
                        </a:cubicBezTo>
                        <a:cubicBezTo>
                          <a:pt x="10776" y="951"/>
                          <a:pt x="10776" y="951"/>
                          <a:pt x="10776" y="951"/>
                        </a:cubicBezTo>
                        <a:cubicBezTo>
                          <a:pt x="10892" y="951"/>
                          <a:pt x="10892" y="951"/>
                          <a:pt x="10892" y="951"/>
                        </a:cubicBezTo>
                        <a:cubicBezTo>
                          <a:pt x="11123" y="951"/>
                          <a:pt x="11687" y="1126"/>
                          <a:pt x="12497" y="1301"/>
                        </a:cubicBezTo>
                        <a:cubicBezTo>
                          <a:pt x="12945" y="1476"/>
                          <a:pt x="13408" y="1552"/>
                          <a:pt x="13523" y="1552"/>
                        </a:cubicBezTo>
                        <a:cubicBezTo>
                          <a:pt x="13986" y="1727"/>
                          <a:pt x="14203" y="2077"/>
                          <a:pt x="14319" y="2164"/>
                        </a:cubicBezTo>
                        <a:cubicBezTo>
                          <a:pt x="14319" y="2328"/>
                          <a:pt x="14434" y="2328"/>
                          <a:pt x="14666" y="2416"/>
                        </a:cubicBezTo>
                        <a:cubicBezTo>
                          <a:pt x="14666" y="2416"/>
                          <a:pt x="14781" y="2503"/>
                          <a:pt x="14897" y="2503"/>
                        </a:cubicBezTo>
                        <a:lnTo>
                          <a:pt x="14897" y="2591"/>
                        </a:lnTo>
                        <a:cubicBezTo>
                          <a:pt x="14897" y="2766"/>
                          <a:pt x="14550" y="3028"/>
                          <a:pt x="14434" y="3203"/>
                        </a:cubicBezTo>
                        <a:cubicBezTo>
                          <a:pt x="14319" y="3203"/>
                          <a:pt x="14319" y="3203"/>
                          <a:pt x="14319" y="3279"/>
                        </a:cubicBezTo>
                        <a:cubicBezTo>
                          <a:pt x="14319" y="3367"/>
                          <a:pt x="14550" y="3542"/>
                          <a:pt x="14666" y="3629"/>
                        </a:cubicBezTo>
                        <a:cubicBezTo>
                          <a:pt x="14897" y="3717"/>
                          <a:pt x="15345" y="4318"/>
                          <a:pt x="15345" y="4668"/>
                        </a:cubicBezTo>
                        <a:cubicBezTo>
                          <a:pt x="15345" y="4843"/>
                          <a:pt x="15345" y="4919"/>
                          <a:pt x="15345" y="5017"/>
                        </a:cubicBezTo>
                        <a:cubicBezTo>
                          <a:pt x="15244" y="5269"/>
                          <a:pt x="15244" y="5356"/>
                          <a:pt x="15461" y="5619"/>
                        </a:cubicBezTo>
                        <a:cubicBezTo>
                          <a:pt x="15692" y="5968"/>
                          <a:pt x="15576" y="6220"/>
                          <a:pt x="15461" y="6657"/>
                        </a:cubicBezTo>
                        <a:cubicBezTo>
                          <a:pt x="15345" y="6909"/>
                          <a:pt x="15345" y="6909"/>
                          <a:pt x="15128" y="6996"/>
                        </a:cubicBezTo>
                        <a:cubicBezTo>
                          <a:pt x="15013" y="6996"/>
                          <a:pt x="15013" y="6996"/>
                          <a:pt x="14897" y="7083"/>
                        </a:cubicBezTo>
                        <a:cubicBezTo>
                          <a:pt x="14666" y="7171"/>
                          <a:pt x="14550" y="7433"/>
                          <a:pt x="14550" y="7608"/>
                        </a:cubicBezTo>
                        <a:cubicBezTo>
                          <a:pt x="14550" y="7783"/>
                          <a:pt x="14550" y="8122"/>
                          <a:pt x="14203" y="8559"/>
                        </a:cubicBezTo>
                        <a:cubicBezTo>
                          <a:pt x="14087" y="8811"/>
                          <a:pt x="13870" y="8898"/>
                          <a:pt x="13639" y="8898"/>
                        </a:cubicBezTo>
                        <a:cubicBezTo>
                          <a:pt x="13523" y="8898"/>
                          <a:pt x="13408" y="8898"/>
                          <a:pt x="13292" y="8985"/>
                        </a:cubicBezTo>
                        <a:cubicBezTo>
                          <a:pt x="13176" y="8985"/>
                          <a:pt x="13061" y="9160"/>
                          <a:pt x="13061" y="9335"/>
                        </a:cubicBezTo>
                        <a:cubicBezTo>
                          <a:pt x="13061" y="9674"/>
                          <a:pt x="13176" y="10024"/>
                          <a:pt x="13408" y="10199"/>
                        </a:cubicBezTo>
                        <a:cubicBezTo>
                          <a:pt x="13639" y="10461"/>
                          <a:pt x="14087" y="10549"/>
                          <a:pt x="14319" y="10549"/>
                        </a:cubicBezTo>
                        <a:cubicBezTo>
                          <a:pt x="14434" y="10549"/>
                          <a:pt x="14550" y="10549"/>
                          <a:pt x="14550" y="10461"/>
                        </a:cubicBezTo>
                        <a:cubicBezTo>
                          <a:pt x="14666" y="10374"/>
                          <a:pt x="14781" y="10286"/>
                          <a:pt x="14897" y="10199"/>
                        </a:cubicBezTo>
                        <a:cubicBezTo>
                          <a:pt x="15013" y="10111"/>
                          <a:pt x="15128" y="9936"/>
                          <a:pt x="15244" y="9849"/>
                        </a:cubicBezTo>
                        <a:cubicBezTo>
                          <a:pt x="15244" y="9762"/>
                          <a:pt x="15345" y="9762"/>
                          <a:pt x="15345" y="9674"/>
                        </a:cubicBezTo>
                        <a:cubicBezTo>
                          <a:pt x="15461" y="9510"/>
                          <a:pt x="15576" y="9423"/>
                          <a:pt x="15576" y="9248"/>
                        </a:cubicBezTo>
                        <a:cubicBezTo>
                          <a:pt x="15576" y="8985"/>
                          <a:pt x="15576" y="8898"/>
                          <a:pt x="15692" y="8811"/>
                        </a:cubicBezTo>
                        <a:cubicBezTo>
                          <a:pt x="15692" y="8734"/>
                          <a:pt x="15808" y="8734"/>
                          <a:pt x="15808" y="8811"/>
                        </a:cubicBezTo>
                        <a:cubicBezTo>
                          <a:pt x="15923" y="8811"/>
                          <a:pt x="16039" y="8734"/>
                          <a:pt x="16039" y="8734"/>
                        </a:cubicBezTo>
                        <a:cubicBezTo>
                          <a:pt x="16155" y="8384"/>
                          <a:pt x="17066" y="7947"/>
                          <a:pt x="17644" y="7947"/>
                        </a:cubicBezTo>
                        <a:cubicBezTo>
                          <a:pt x="18208" y="7860"/>
                          <a:pt x="19234" y="8384"/>
                          <a:pt x="19234" y="8734"/>
                        </a:cubicBezTo>
                        <a:cubicBezTo>
                          <a:pt x="19350" y="9160"/>
                          <a:pt x="19697" y="9849"/>
                          <a:pt x="19928" y="10199"/>
                        </a:cubicBezTo>
                        <a:cubicBezTo>
                          <a:pt x="20160" y="10549"/>
                          <a:pt x="20492" y="11237"/>
                          <a:pt x="20723" y="11751"/>
                        </a:cubicBezTo>
                        <a:cubicBezTo>
                          <a:pt x="20839" y="11926"/>
                          <a:pt x="20839" y="12013"/>
                          <a:pt x="20839" y="12101"/>
                        </a:cubicBezTo>
                        <a:cubicBezTo>
                          <a:pt x="21070" y="12352"/>
                          <a:pt x="21070" y="12440"/>
                          <a:pt x="21186" y="12527"/>
                        </a:cubicBezTo>
                        <a:cubicBezTo>
                          <a:pt x="21186" y="12615"/>
                          <a:pt x="21287" y="12615"/>
                          <a:pt x="21287" y="12789"/>
                        </a:cubicBezTo>
                        <a:cubicBezTo>
                          <a:pt x="21403" y="12877"/>
                          <a:pt x="21403" y="12877"/>
                          <a:pt x="21403" y="12877"/>
                        </a:cubicBezTo>
                        <a:cubicBezTo>
                          <a:pt x="21403" y="12964"/>
                          <a:pt x="21403" y="12964"/>
                          <a:pt x="21403" y="12964"/>
                        </a:cubicBezTo>
                        <a:cubicBezTo>
                          <a:pt x="21287" y="13653"/>
                          <a:pt x="21186" y="14517"/>
                          <a:pt x="21287" y="15041"/>
                        </a:cubicBezTo>
                        <a:cubicBezTo>
                          <a:pt x="21287" y="15041"/>
                          <a:pt x="21403" y="15118"/>
                          <a:pt x="21287" y="15205"/>
                        </a:cubicBezTo>
                        <a:cubicBezTo>
                          <a:pt x="21287" y="15380"/>
                          <a:pt x="21287" y="15380"/>
                          <a:pt x="21287" y="15380"/>
                        </a:cubicBezTo>
                        <a:cubicBezTo>
                          <a:pt x="21186" y="15205"/>
                          <a:pt x="21186" y="15205"/>
                          <a:pt x="21186" y="15205"/>
                        </a:cubicBezTo>
                        <a:cubicBezTo>
                          <a:pt x="21186" y="15118"/>
                          <a:pt x="20723" y="15118"/>
                          <a:pt x="20376" y="15041"/>
                        </a:cubicBezTo>
                        <a:cubicBezTo>
                          <a:pt x="20261" y="15041"/>
                          <a:pt x="20160" y="15041"/>
                          <a:pt x="20030" y="15041"/>
                        </a:cubicBezTo>
                        <a:lnTo>
                          <a:pt x="19928" y="15041"/>
                        </a:lnTo>
                        <a:cubicBezTo>
                          <a:pt x="19697" y="15041"/>
                          <a:pt x="19697" y="15041"/>
                          <a:pt x="19697" y="15205"/>
                        </a:cubicBezTo>
                        <a:cubicBezTo>
                          <a:pt x="19697" y="15293"/>
                          <a:pt x="19581" y="15380"/>
                          <a:pt x="19581" y="15468"/>
                        </a:cubicBezTo>
                        <a:cubicBezTo>
                          <a:pt x="19466" y="15643"/>
                          <a:pt x="19466" y="15730"/>
                          <a:pt x="19581" y="15905"/>
                        </a:cubicBezTo>
                        <a:cubicBezTo>
                          <a:pt x="19581" y="15992"/>
                          <a:pt x="19581" y="16069"/>
                          <a:pt x="19697" y="16156"/>
                        </a:cubicBezTo>
                        <a:cubicBezTo>
                          <a:pt x="19697" y="16331"/>
                          <a:pt x="19697" y="16419"/>
                          <a:pt x="19697" y="16419"/>
                        </a:cubicBezTo>
                        <a:cubicBezTo>
                          <a:pt x="19697" y="16506"/>
                          <a:pt x="19697" y="16506"/>
                          <a:pt x="19697" y="16506"/>
                        </a:cubicBezTo>
                        <a:cubicBezTo>
                          <a:pt x="18670" y="17195"/>
                          <a:pt x="18555" y="17457"/>
                          <a:pt x="18670" y="17545"/>
                        </a:cubicBezTo>
                        <a:cubicBezTo>
                          <a:pt x="18670" y="17632"/>
                          <a:pt x="18670" y="17807"/>
                          <a:pt x="18786" y="17883"/>
                        </a:cubicBezTo>
                        <a:cubicBezTo>
                          <a:pt x="18786" y="18058"/>
                          <a:pt x="18902" y="18146"/>
                          <a:pt x="18902" y="18321"/>
                        </a:cubicBezTo>
                        <a:cubicBezTo>
                          <a:pt x="18902" y="18408"/>
                          <a:pt x="18902" y="18408"/>
                          <a:pt x="18902" y="18408"/>
                        </a:cubicBezTo>
                        <a:cubicBezTo>
                          <a:pt x="18786" y="18408"/>
                          <a:pt x="18670" y="18583"/>
                          <a:pt x="18555" y="18660"/>
                        </a:cubicBezTo>
                        <a:cubicBezTo>
                          <a:pt x="18439" y="18758"/>
                          <a:pt x="18323" y="18834"/>
                          <a:pt x="18208" y="18922"/>
                        </a:cubicBezTo>
                        <a:cubicBezTo>
                          <a:pt x="17976" y="19009"/>
                          <a:pt x="17861" y="19272"/>
                          <a:pt x="17745" y="19534"/>
                        </a:cubicBezTo>
                        <a:cubicBezTo>
                          <a:pt x="17644" y="19621"/>
                          <a:pt x="17528" y="19698"/>
                          <a:pt x="17413" y="19873"/>
                        </a:cubicBezTo>
                        <a:cubicBezTo>
                          <a:pt x="17413" y="19960"/>
                          <a:pt x="17413" y="19960"/>
                          <a:pt x="17413" y="20048"/>
                        </a:cubicBezTo>
                        <a:cubicBezTo>
                          <a:pt x="17297" y="20048"/>
                          <a:pt x="17297" y="20048"/>
                          <a:pt x="17297" y="20048"/>
                        </a:cubicBezTo>
                        <a:cubicBezTo>
                          <a:pt x="15808" y="20398"/>
                          <a:pt x="12034" y="21086"/>
                          <a:pt x="10892" y="21086"/>
                        </a:cubicBezTo>
                        <a:cubicBezTo>
                          <a:pt x="10776" y="21086"/>
                          <a:pt x="10661" y="21086"/>
                          <a:pt x="10661" y="20999"/>
                        </a:cubicBezTo>
                        <a:cubicBezTo>
                          <a:pt x="10328" y="20736"/>
                          <a:pt x="10097" y="20736"/>
                          <a:pt x="10097" y="20736"/>
                        </a:cubicBezTo>
                        <a:lnTo>
                          <a:pt x="150" y="21600"/>
                        </a:lnTo>
                        <a:close/>
                        <a:moveTo>
                          <a:pt x="2087" y="4755"/>
                        </a:moveTo>
                        <a:cubicBezTo>
                          <a:pt x="2087" y="4755"/>
                          <a:pt x="2087" y="4755"/>
                          <a:pt x="2087" y="4843"/>
                        </a:cubicBezTo>
                        <a:cubicBezTo>
                          <a:pt x="2087" y="4919"/>
                          <a:pt x="2087" y="4919"/>
                          <a:pt x="1986" y="5017"/>
                        </a:cubicBezTo>
                        <a:cubicBezTo>
                          <a:pt x="1986" y="5094"/>
                          <a:pt x="1986" y="5181"/>
                          <a:pt x="1870" y="5356"/>
                        </a:cubicBezTo>
                        <a:cubicBezTo>
                          <a:pt x="1755" y="5619"/>
                          <a:pt x="1755" y="5794"/>
                          <a:pt x="1523" y="5881"/>
                        </a:cubicBezTo>
                        <a:cubicBezTo>
                          <a:pt x="1408" y="5881"/>
                          <a:pt x="1176" y="5968"/>
                          <a:pt x="1061" y="6045"/>
                        </a:cubicBezTo>
                        <a:cubicBezTo>
                          <a:pt x="945" y="6132"/>
                          <a:pt x="945" y="6220"/>
                          <a:pt x="1061" y="6307"/>
                        </a:cubicBezTo>
                        <a:cubicBezTo>
                          <a:pt x="1061" y="6307"/>
                          <a:pt x="1176" y="6395"/>
                          <a:pt x="1176" y="6482"/>
                        </a:cubicBezTo>
                        <a:cubicBezTo>
                          <a:pt x="1292" y="6657"/>
                          <a:pt x="1408" y="6832"/>
                          <a:pt x="1292" y="6996"/>
                        </a:cubicBezTo>
                        <a:cubicBezTo>
                          <a:pt x="1292" y="7083"/>
                          <a:pt x="1292" y="7346"/>
                          <a:pt x="1408" y="7521"/>
                        </a:cubicBezTo>
                        <a:cubicBezTo>
                          <a:pt x="1408" y="7860"/>
                          <a:pt x="1523" y="8122"/>
                          <a:pt x="1292" y="8297"/>
                        </a:cubicBezTo>
                        <a:cubicBezTo>
                          <a:pt x="1176" y="8384"/>
                          <a:pt x="1061" y="8636"/>
                          <a:pt x="830" y="8811"/>
                        </a:cubicBezTo>
                        <a:cubicBezTo>
                          <a:pt x="714" y="8898"/>
                          <a:pt x="714" y="8985"/>
                          <a:pt x="613" y="9073"/>
                        </a:cubicBezTo>
                        <a:cubicBezTo>
                          <a:pt x="497" y="9160"/>
                          <a:pt x="497" y="9248"/>
                          <a:pt x="381" y="9248"/>
                        </a:cubicBezTo>
                        <a:cubicBezTo>
                          <a:pt x="150" y="9510"/>
                          <a:pt x="34" y="9587"/>
                          <a:pt x="150" y="9762"/>
                        </a:cubicBezTo>
                        <a:cubicBezTo>
                          <a:pt x="266" y="9762"/>
                          <a:pt x="266" y="9762"/>
                          <a:pt x="266" y="9762"/>
                        </a:cubicBezTo>
                        <a:cubicBezTo>
                          <a:pt x="497" y="10024"/>
                          <a:pt x="714" y="10111"/>
                          <a:pt x="714" y="10549"/>
                        </a:cubicBezTo>
                        <a:cubicBezTo>
                          <a:pt x="714" y="10713"/>
                          <a:pt x="714" y="10800"/>
                          <a:pt x="714" y="10975"/>
                        </a:cubicBezTo>
                        <a:cubicBezTo>
                          <a:pt x="714" y="11150"/>
                          <a:pt x="830" y="11325"/>
                          <a:pt x="613" y="11401"/>
                        </a:cubicBezTo>
                        <a:cubicBezTo>
                          <a:pt x="497" y="11576"/>
                          <a:pt x="613" y="12276"/>
                          <a:pt x="830" y="12440"/>
                        </a:cubicBezTo>
                        <a:cubicBezTo>
                          <a:pt x="830" y="12527"/>
                          <a:pt x="945" y="12615"/>
                          <a:pt x="945" y="12702"/>
                        </a:cubicBezTo>
                        <a:cubicBezTo>
                          <a:pt x="1176" y="12877"/>
                          <a:pt x="1292" y="13052"/>
                          <a:pt x="1639" y="13391"/>
                        </a:cubicBezTo>
                        <a:cubicBezTo>
                          <a:pt x="1986" y="13915"/>
                          <a:pt x="3244" y="16506"/>
                          <a:pt x="2550" y="18058"/>
                        </a:cubicBezTo>
                        <a:cubicBezTo>
                          <a:pt x="1986" y="19097"/>
                          <a:pt x="1870" y="19621"/>
                          <a:pt x="1755" y="19873"/>
                        </a:cubicBezTo>
                        <a:cubicBezTo>
                          <a:pt x="1755" y="20048"/>
                          <a:pt x="1755" y="20135"/>
                          <a:pt x="1639" y="20223"/>
                        </a:cubicBezTo>
                        <a:cubicBezTo>
                          <a:pt x="1639" y="20223"/>
                          <a:pt x="1639" y="20310"/>
                          <a:pt x="1639" y="20398"/>
                        </a:cubicBezTo>
                        <a:cubicBezTo>
                          <a:pt x="1408" y="20649"/>
                          <a:pt x="945" y="21261"/>
                          <a:pt x="497" y="21523"/>
                        </a:cubicBezTo>
                        <a:cubicBezTo>
                          <a:pt x="10097" y="20649"/>
                          <a:pt x="10097" y="20649"/>
                          <a:pt x="10097" y="20649"/>
                        </a:cubicBezTo>
                        <a:cubicBezTo>
                          <a:pt x="10213" y="20649"/>
                          <a:pt x="10430" y="20736"/>
                          <a:pt x="10661" y="20999"/>
                        </a:cubicBezTo>
                        <a:cubicBezTo>
                          <a:pt x="10661" y="20999"/>
                          <a:pt x="10776" y="20999"/>
                          <a:pt x="10892" y="20999"/>
                        </a:cubicBezTo>
                        <a:cubicBezTo>
                          <a:pt x="12034" y="20999"/>
                          <a:pt x="15692" y="20310"/>
                          <a:pt x="17297" y="19960"/>
                        </a:cubicBezTo>
                        <a:cubicBezTo>
                          <a:pt x="17297" y="19960"/>
                          <a:pt x="17297" y="19873"/>
                          <a:pt x="17297" y="19785"/>
                        </a:cubicBezTo>
                        <a:cubicBezTo>
                          <a:pt x="17413" y="19698"/>
                          <a:pt x="17528" y="19621"/>
                          <a:pt x="17644" y="19447"/>
                        </a:cubicBezTo>
                        <a:cubicBezTo>
                          <a:pt x="17745" y="19184"/>
                          <a:pt x="17976" y="18922"/>
                          <a:pt x="18208" y="18834"/>
                        </a:cubicBezTo>
                        <a:cubicBezTo>
                          <a:pt x="18208" y="18834"/>
                          <a:pt x="18323" y="18758"/>
                          <a:pt x="18439" y="18660"/>
                        </a:cubicBezTo>
                        <a:cubicBezTo>
                          <a:pt x="18555" y="18496"/>
                          <a:pt x="18670" y="18408"/>
                          <a:pt x="18786" y="18321"/>
                        </a:cubicBezTo>
                        <a:cubicBezTo>
                          <a:pt x="18786" y="18146"/>
                          <a:pt x="18670" y="18058"/>
                          <a:pt x="18670" y="17883"/>
                        </a:cubicBezTo>
                        <a:cubicBezTo>
                          <a:pt x="18555" y="17807"/>
                          <a:pt x="18555" y="17632"/>
                          <a:pt x="18555" y="17632"/>
                        </a:cubicBezTo>
                        <a:cubicBezTo>
                          <a:pt x="18439" y="17457"/>
                          <a:pt x="18555" y="17282"/>
                          <a:pt x="19581" y="16419"/>
                        </a:cubicBezTo>
                        <a:cubicBezTo>
                          <a:pt x="19581" y="16419"/>
                          <a:pt x="19581" y="16331"/>
                          <a:pt x="19581" y="16244"/>
                        </a:cubicBezTo>
                        <a:cubicBezTo>
                          <a:pt x="19466" y="16069"/>
                          <a:pt x="19466" y="15992"/>
                          <a:pt x="19466" y="15905"/>
                        </a:cubicBezTo>
                        <a:cubicBezTo>
                          <a:pt x="19350" y="15730"/>
                          <a:pt x="19350" y="15643"/>
                          <a:pt x="19466" y="15468"/>
                        </a:cubicBezTo>
                        <a:cubicBezTo>
                          <a:pt x="19581" y="15380"/>
                          <a:pt x="19581" y="15293"/>
                          <a:pt x="19581" y="15205"/>
                        </a:cubicBezTo>
                        <a:cubicBezTo>
                          <a:pt x="19581" y="15041"/>
                          <a:pt x="19581" y="14954"/>
                          <a:pt x="19928" y="14954"/>
                        </a:cubicBezTo>
                        <a:lnTo>
                          <a:pt x="20030" y="14954"/>
                        </a:lnTo>
                        <a:cubicBezTo>
                          <a:pt x="20160" y="14954"/>
                          <a:pt x="20261" y="14954"/>
                          <a:pt x="20376" y="14954"/>
                        </a:cubicBezTo>
                        <a:cubicBezTo>
                          <a:pt x="20839" y="15041"/>
                          <a:pt x="21070" y="15041"/>
                          <a:pt x="21186" y="15118"/>
                        </a:cubicBezTo>
                        <a:cubicBezTo>
                          <a:pt x="21186" y="15041"/>
                          <a:pt x="21186" y="15041"/>
                          <a:pt x="21186" y="15041"/>
                        </a:cubicBezTo>
                        <a:cubicBezTo>
                          <a:pt x="21070" y="14604"/>
                          <a:pt x="21186" y="13740"/>
                          <a:pt x="21287" y="13052"/>
                        </a:cubicBezTo>
                        <a:lnTo>
                          <a:pt x="21287" y="12964"/>
                        </a:lnTo>
                        <a:cubicBezTo>
                          <a:pt x="21287" y="12789"/>
                          <a:pt x="21287" y="12789"/>
                          <a:pt x="21287" y="12789"/>
                        </a:cubicBezTo>
                        <a:cubicBezTo>
                          <a:pt x="21186" y="12702"/>
                          <a:pt x="21070" y="12615"/>
                          <a:pt x="21070" y="12527"/>
                        </a:cubicBezTo>
                        <a:cubicBezTo>
                          <a:pt x="20955" y="12527"/>
                          <a:pt x="20955" y="12440"/>
                          <a:pt x="20839" y="12101"/>
                        </a:cubicBezTo>
                        <a:cubicBezTo>
                          <a:pt x="20723" y="12013"/>
                          <a:pt x="20723" y="11926"/>
                          <a:pt x="20608" y="11751"/>
                        </a:cubicBezTo>
                        <a:cubicBezTo>
                          <a:pt x="20376" y="11237"/>
                          <a:pt x="20030" y="10549"/>
                          <a:pt x="19928" y="10286"/>
                        </a:cubicBezTo>
                        <a:cubicBezTo>
                          <a:pt x="19581" y="9849"/>
                          <a:pt x="19234" y="9160"/>
                          <a:pt x="19234" y="8811"/>
                        </a:cubicBezTo>
                        <a:cubicBezTo>
                          <a:pt x="19119" y="8472"/>
                          <a:pt x="18092" y="7947"/>
                          <a:pt x="17644" y="8034"/>
                        </a:cubicBezTo>
                        <a:cubicBezTo>
                          <a:pt x="17181" y="8034"/>
                          <a:pt x="16270" y="8472"/>
                          <a:pt x="16155" y="8734"/>
                        </a:cubicBezTo>
                        <a:cubicBezTo>
                          <a:pt x="16155" y="8734"/>
                          <a:pt x="16039" y="8898"/>
                          <a:pt x="15923" y="8898"/>
                        </a:cubicBezTo>
                        <a:cubicBezTo>
                          <a:pt x="15808" y="8898"/>
                          <a:pt x="15808" y="8898"/>
                          <a:pt x="15808" y="8811"/>
                        </a:cubicBezTo>
                        <a:cubicBezTo>
                          <a:pt x="15692" y="8898"/>
                          <a:pt x="15692" y="9160"/>
                          <a:pt x="15692" y="9248"/>
                        </a:cubicBezTo>
                        <a:cubicBezTo>
                          <a:pt x="15692" y="9423"/>
                          <a:pt x="15576" y="9587"/>
                          <a:pt x="15461" y="9674"/>
                        </a:cubicBezTo>
                        <a:cubicBezTo>
                          <a:pt x="15345" y="9762"/>
                          <a:pt x="15345" y="9849"/>
                          <a:pt x="15345" y="9849"/>
                        </a:cubicBezTo>
                        <a:cubicBezTo>
                          <a:pt x="15244" y="10024"/>
                          <a:pt x="15013" y="10111"/>
                          <a:pt x="14897" y="10199"/>
                        </a:cubicBezTo>
                        <a:cubicBezTo>
                          <a:pt x="14781" y="10374"/>
                          <a:pt x="14666" y="10461"/>
                          <a:pt x="14666" y="10549"/>
                        </a:cubicBezTo>
                        <a:cubicBezTo>
                          <a:pt x="14550" y="10625"/>
                          <a:pt x="14434" y="10625"/>
                          <a:pt x="14319" y="10625"/>
                        </a:cubicBezTo>
                        <a:cubicBezTo>
                          <a:pt x="13986" y="10625"/>
                          <a:pt x="13639" y="10549"/>
                          <a:pt x="13292" y="10286"/>
                        </a:cubicBezTo>
                        <a:cubicBezTo>
                          <a:pt x="13061" y="10111"/>
                          <a:pt x="12945" y="9674"/>
                          <a:pt x="12945" y="9335"/>
                        </a:cubicBezTo>
                        <a:cubicBezTo>
                          <a:pt x="12945" y="9160"/>
                          <a:pt x="13061" y="8985"/>
                          <a:pt x="13292" y="8898"/>
                        </a:cubicBezTo>
                        <a:cubicBezTo>
                          <a:pt x="13408" y="8811"/>
                          <a:pt x="13523" y="8811"/>
                          <a:pt x="13639" y="8811"/>
                        </a:cubicBezTo>
                        <a:cubicBezTo>
                          <a:pt x="13870" y="8811"/>
                          <a:pt x="13986" y="8811"/>
                          <a:pt x="14203" y="8559"/>
                        </a:cubicBezTo>
                        <a:cubicBezTo>
                          <a:pt x="14434" y="8034"/>
                          <a:pt x="14434" y="7783"/>
                          <a:pt x="14434" y="7608"/>
                        </a:cubicBezTo>
                        <a:cubicBezTo>
                          <a:pt x="14434" y="7433"/>
                          <a:pt x="14550" y="7083"/>
                          <a:pt x="14897" y="6996"/>
                        </a:cubicBezTo>
                        <a:cubicBezTo>
                          <a:pt x="15013" y="6909"/>
                          <a:pt x="15013" y="6909"/>
                          <a:pt x="15128" y="6909"/>
                        </a:cubicBezTo>
                        <a:cubicBezTo>
                          <a:pt x="15244" y="6909"/>
                          <a:pt x="15345" y="6832"/>
                          <a:pt x="15345" y="6570"/>
                        </a:cubicBezTo>
                        <a:cubicBezTo>
                          <a:pt x="15461" y="6220"/>
                          <a:pt x="15576" y="6045"/>
                          <a:pt x="15345" y="5706"/>
                        </a:cubicBezTo>
                        <a:cubicBezTo>
                          <a:pt x="15128" y="5444"/>
                          <a:pt x="15244" y="5181"/>
                          <a:pt x="15244" y="5017"/>
                        </a:cubicBezTo>
                        <a:cubicBezTo>
                          <a:pt x="15244" y="4919"/>
                          <a:pt x="15244" y="4843"/>
                          <a:pt x="15244" y="4668"/>
                        </a:cubicBezTo>
                        <a:cubicBezTo>
                          <a:pt x="15244" y="4318"/>
                          <a:pt x="14781" y="3804"/>
                          <a:pt x="14666" y="3717"/>
                        </a:cubicBezTo>
                        <a:cubicBezTo>
                          <a:pt x="14434" y="3542"/>
                          <a:pt x="14203" y="3367"/>
                          <a:pt x="14203" y="3279"/>
                        </a:cubicBezTo>
                        <a:cubicBezTo>
                          <a:pt x="14203" y="3203"/>
                          <a:pt x="14203" y="3115"/>
                          <a:pt x="14319" y="3115"/>
                        </a:cubicBezTo>
                        <a:cubicBezTo>
                          <a:pt x="14550" y="2940"/>
                          <a:pt x="14781" y="2766"/>
                          <a:pt x="14781" y="2591"/>
                        </a:cubicBezTo>
                        <a:cubicBezTo>
                          <a:pt x="14666" y="2503"/>
                          <a:pt x="14666" y="2503"/>
                          <a:pt x="14550" y="2503"/>
                        </a:cubicBezTo>
                        <a:cubicBezTo>
                          <a:pt x="14434" y="2416"/>
                          <a:pt x="14203" y="2328"/>
                          <a:pt x="14203" y="2252"/>
                        </a:cubicBezTo>
                        <a:cubicBezTo>
                          <a:pt x="14087" y="2077"/>
                          <a:pt x="13986" y="1727"/>
                          <a:pt x="13523" y="1640"/>
                        </a:cubicBezTo>
                        <a:cubicBezTo>
                          <a:pt x="13292" y="1640"/>
                          <a:pt x="12945" y="1552"/>
                          <a:pt x="12497" y="1377"/>
                        </a:cubicBezTo>
                        <a:cubicBezTo>
                          <a:pt x="11803" y="1301"/>
                          <a:pt x="11123" y="1038"/>
                          <a:pt x="10892" y="1038"/>
                        </a:cubicBezTo>
                        <a:cubicBezTo>
                          <a:pt x="10892" y="1038"/>
                          <a:pt x="10892" y="1038"/>
                          <a:pt x="10776" y="1038"/>
                        </a:cubicBezTo>
                        <a:cubicBezTo>
                          <a:pt x="10776" y="1038"/>
                          <a:pt x="10776" y="1038"/>
                          <a:pt x="10661" y="1038"/>
                        </a:cubicBezTo>
                        <a:cubicBezTo>
                          <a:pt x="10545" y="1038"/>
                          <a:pt x="10430" y="1038"/>
                          <a:pt x="10328" y="776"/>
                        </a:cubicBezTo>
                        <a:cubicBezTo>
                          <a:pt x="10213" y="601"/>
                          <a:pt x="9750" y="525"/>
                          <a:pt x="9403" y="525"/>
                        </a:cubicBezTo>
                        <a:cubicBezTo>
                          <a:pt x="9287" y="525"/>
                          <a:pt x="9287" y="525"/>
                          <a:pt x="9186" y="525"/>
                        </a:cubicBezTo>
                        <a:lnTo>
                          <a:pt x="9070" y="525"/>
                        </a:lnTo>
                        <a:cubicBezTo>
                          <a:pt x="8723" y="525"/>
                          <a:pt x="8492" y="426"/>
                          <a:pt x="8261" y="350"/>
                        </a:cubicBezTo>
                        <a:cubicBezTo>
                          <a:pt x="8145" y="175"/>
                          <a:pt x="7813" y="87"/>
                          <a:pt x="7466" y="87"/>
                        </a:cubicBezTo>
                        <a:cubicBezTo>
                          <a:pt x="7350" y="87"/>
                          <a:pt x="7234" y="87"/>
                          <a:pt x="7119" y="87"/>
                        </a:cubicBezTo>
                        <a:cubicBezTo>
                          <a:pt x="6902" y="175"/>
                          <a:pt x="6670" y="426"/>
                          <a:pt x="6555" y="601"/>
                        </a:cubicBezTo>
                        <a:cubicBezTo>
                          <a:pt x="6439" y="689"/>
                          <a:pt x="6323" y="776"/>
                          <a:pt x="6208" y="776"/>
                        </a:cubicBezTo>
                        <a:cubicBezTo>
                          <a:pt x="6092" y="864"/>
                          <a:pt x="5861" y="1038"/>
                          <a:pt x="5861" y="1213"/>
                        </a:cubicBezTo>
                        <a:cubicBezTo>
                          <a:pt x="5861" y="1301"/>
                          <a:pt x="5861" y="1377"/>
                          <a:pt x="5861" y="1476"/>
                        </a:cubicBezTo>
                        <a:cubicBezTo>
                          <a:pt x="5976" y="1552"/>
                          <a:pt x="6092" y="1640"/>
                          <a:pt x="6208" y="1727"/>
                        </a:cubicBezTo>
                        <a:cubicBezTo>
                          <a:pt x="6439" y="1727"/>
                          <a:pt x="6555" y="1815"/>
                          <a:pt x="6439" y="1989"/>
                        </a:cubicBezTo>
                        <a:cubicBezTo>
                          <a:pt x="6439" y="2252"/>
                          <a:pt x="6439" y="2252"/>
                          <a:pt x="5976" y="2252"/>
                        </a:cubicBezTo>
                        <a:cubicBezTo>
                          <a:pt x="5630" y="2252"/>
                          <a:pt x="5297" y="2328"/>
                          <a:pt x="5181" y="2503"/>
                        </a:cubicBezTo>
                        <a:cubicBezTo>
                          <a:pt x="5181" y="2591"/>
                          <a:pt x="5066" y="2591"/>
                          <a:pt x="4950" y="2591"/>
                        </a:cubicBezTo>
                        <a:cubicBezTo>
                          <a:pt x="4950" y="2591"/>
                          <a:pt x="4834" y="2591"/>
                          <a:pt x="4834" y="2940"/>
                        </a:cubicBezTo>
                        <a:cubicBezTo>
                          <a:pt x="4719" y="3203"/>
                          <a:pt x="4834" y="3542"/>
                          <a:pt x="4834" y="3804"/>
                        </a:cubicBezTo>
                        <a:cubicBezTo>
                          <a:pt x="4950" y="3979"/>
                          <a:pt x="4950" y="4143"/>
                          <a:pt x="4950" y="4318"/>
                        </a:cubicBezTo>
                        <a:cubicBezTo>
                          <a:pt x="4950" y="4493"/>
                          <a:pt x="4950" y="5017"/>
                          <a:pt x="4719" y="5181"/>
                        </a:cubicBezTo>
                        <a:lnTo>
                          <a:pt x="4603" y="5181"/>
                        </a:lnTo>
                        <a:cubicBezTo>
                          <a:pt x="4372" y="5094"/>
                          <a:pt x="4372" y="4919"/>
                          <a:pt x="4372" y="4755"/>
                        </a:cubicBezTo>
                        <a:cubicBezTo>
                          <a:pt x="4372" y="4580"/>
                          <a:pt x="4372" y="4493"/>
                          <a:pt x="4372" y="4493"/>
                        </a:cubicBezTo>
                        <a:cubicBezTo>
                          <a:pt x="4270" y="4493"/>
                          <a:pt x="4270" y="4493"/>
                          <a:pt x="4270" y="4493"/>
                        </a:cubicBezTo>
                        <a:cubicBezTo>
                          <a:pt x="4270" y="4493"/>
                          <a:pt x="4270" y="4668"/>
                          <a:pt x="4270" y="4755"/>
                        </a:cubicBezTo>
                        <a:cubicBezTo>
                          <a:pt x="4270" y="4843"/>
                          <a:pt x="4270" y="4843"/>
                          <a:pt x="4270" y="4843"/>
                        </a:cubicBezTo>
                        <a:lnTo>
                          <a:pt x="4270" y="4919"/>
                        </a:lnTo>
                        <a:cubicBezTo>
                          <a:pt x="4372" y="5181"/>
                          <a:pt x="4372" y="5269"/>
                          <a:pt x="4372" y="5356"/>
                        </a:cubicBezTo>
                        <a:cubicBezTo>
                          <a:pt x="4270" y="5356"/>
                          <a:pt x="4270" y="5356"/>
                          <a:pt x="4270" y="5356"/>
                        </a:cubicBezTo>
                        <a:lnTo>
                          <a:pt x="4155" y="5269"/>
                        </a:lnTo>
                        <a:cubicBezTo>
                          <a:pt x="3808" y="4919"/>
                          <a:pt x="3923" y="4668"/>
                          <a:pt x="3923" y="4318"/>
                        </a:cubicBezTo>
                        <a:cubicBezTo>
                          <a:pt x="3923" y="3979"/>
                          <a:pt x="3923" y="3454"/>
                          <a:pt x="3923" y="3367"/>
                        </a:cubicBezTo>
                        <a:lnTo>
                          <a:pt x="3808" y="3367"/>
                        </a:lnTo>
                        <a:cubicBezTo>
                          <a:pt x="3692" y="3367"/>
                          <a:pt x="3692" y="3367"/>
                          <a:pt x="3692" y="3454"/>
                        </a:cubicBezTo>
                        <a:cubicBezTo>
                          <a:pt x="3576" y="3629"/>
                          <a:pt x="3345" y="4143"/>
                          <a:pt x="3114" y="4405"/>
                        </a:cubicBezTo>
                        <a:cubicBezTo>
                          <a:pt x="3013" y="4405"/>
                          <a:pt x="3013" y="4493"/>
                          <a:pt x="3013" y="4580"/>
                        </a:cubicBezTo>
                        <a:cubicBezTo>
                          <a:pt x="3013" y="4755"/>
                          <a:pt x="3013" y="4843"/>
                          <a:pt x="2781" y="4843"/>
                        </a:cubicBezTo>
                        <a:cubicBezTo>
                          <a:pt x="2666" y="4843"/>
                          <a:pt x="2666" y="4843"/>
                          <a:pt x="2550" y="4843"/>
                        </a:cubicBezTo>
                        <a:cubicBezTo>
                          <a:pt x="2434" y="4843"/>
                          <a:pt x="2434" y="4843"/>
                          <a:pt x="2434" y="4843"/>
                        </a:cubicBezTo>
                        <a:cubicBezTo>
                          <a:pt x="2319" y="4755"/>
                          <a:pt x="2203" y="4755"/>
                          <a:pt x="2087" y="4755"/>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79" name="Shape 3626">
                    <a:extLst>
                      <a:ext uri="{FF2B5EF4-FFF2-40B4-BE49-F238E27FC236}">
                        <a16:creationId xmlns:a16="http://schemas.microsoft.com/office/drawing/2014/main" id="{5ABC02EA-79F2-406C-938F-81A75DAB70C5}"/>
                      </a:ext>
                    </a:extLst>
                  </p:cNvPr>
                  <p:cNvSpPr/>
                  <p:nvPr/>
                </p:nvSpPr>
                <p:spPr>
                  <a:xfrm>
                    <a:off x="7719438" y="1389349"/>
                    <a:ext cx="1379388" cy="1459663"/>
                  </a:xfrm>
                  <a:custGeom>
                    <a:avLst/>
                    <a:gdLst/>
                    <a:ahLst/>
                    <a:cxnLst>
                      <a:cxn ang="0">
                        <a:pos x="wd2" y="hd2"/>
                      </a:cxn>
                      <a:cxn ang="5400000">
                        <a:pos x="wd2" y="hd2"/>
                      </a:cxn>
                      <a:cxn ang="10800000">
                        <a:pos x="wd2" y="hd2"/>
                      </a:cxn>
                      <a:cxn ang="16200000">
                        <a:pos x="wd2" y="hd2"/>
                      </a:cxn>
                    </a:cxnLst>
                    <a:rect l="0" t="0" r="r" b="b"/>
                    <a:pathLst>
                      <a:path w="21600" h="21600" extrusionOk="0">
                        <a:moveTo>
                          <a:pt x="7196" y="0"/>
                        </a:moveTo>
                        <a:cubicBezTo>
                          <a:pt x="6856" y="0"/>
                          <a:pt x="6417" y="166"/>
                          <a:pt x="6417" y="248"/>
                        </a:cubicBezTo>
                        <a:cubicBezTo>
                          <a:pt x="6330" y="331"/>
                          <a:pt x="6154" y="414"/>
                          <a:pt x="5902" y="497"/>
                        </a:cubicBezTo>
                        <a:cubicBezTo>
                          <a:pt x="5726" y="580"/>
                          <a:pt x="5463" y="662"/>
                          <a:pt x="5375" y="735"/>
                        </a:cubicBezTo>
                        <a:cubicBezTo>
                          <a:pt x="5288" y="735"/>
                          <a:pt x="5211" y="818"/>
                          <a:pt x="5112" y="900"/>
                        </a:cubicBezTo>
                        <a:cubicBezTo>
                          <a:pt x="4947" y="983"/>
                          <a:pt x="4596" y="1232"/>
                          <a:pt x="4256" y="1232"/>
                        </a:cubicBezTo>
                        <a:cubicBezTo>
                          <a:pt x="3993" y="1314"/>
                          <a:pt x="3730" y="1397"/>
                          <a:pt x="3642" y="1480"/>
                        </a:cubicBezTo>
                        <a:cubicBezTo>
                          <a:pt x="3467" y="1563"/>
                          <a:pt x="3379" y="1563"/>
                          <a:pt x="3214" y="1563"/>
                        </a:cubicBezTo>
                        <a:lnTo>
                          <a:pt x="3126" y="1563"/>
                        </a:lnTo>
                        <a:cubicBezTo>
                          <a:pt x="3039" y="1480"/>
                          <a:pt x="2951" y="1480"/>
                          <a:pt x="2951" y="1397"/>
                        </a:cubicBezTo>
                        <a:cubicBezTo>
                          <a:pt x="2775" y="1397"/>
                          <a:pt x="2775" y="1314"/>
                          <a:pt x="2688" y="1149"/>
                        </a:cubicBezTo>
                        <a:cubicBezTo>
                          <a:pt x="2512" y="1232"/>
                          <a:pt x="2084" y="1718"/>
                          <a:pt x="1909" y="1801"/>
                        </a:cubicBezTo>
                        <a:cubicBezTo>
                          <a:pt x="1909" y="1801"/>
                          <a:pt x="1909" y="1801"/>
                          <a:pt x="1909" y="1884"/>
                        </a:cubicBezTo>
                        <a:cubicBezTo>
                          <a:pt x="1909" y="2049"/>
                          <a:pt x="1909" y="2298"/>
                          <a:pt x="1997" y="2463"/>
                        </a:cubicBezTo>
                        <a:cubicBezTo>
                          <a:pt x="1997" y="2618"/>
                          <a:pt x="1997" y="2701"/>
                          <a:pt x="2084" y="2867"/>
                        </a:cubicBezTo>
                        <a:cubicBezTo>
                          <a:pt x="2084" y="2950"/>
                          <a:pt x="2084" y="3032"/>
                          <a:pt x="2084" y="3198"/>
                        </a:cubicBezTo>
                        <a:cubicBezTo>
                          <a:pt x="2172" y="3436"/>
                          <a:pt x="2260" y="3767"/>
                          <a:pt x="2260" y="4088"/>
                        </a:cubicBezTo>
                        <a:cubicBezTo>
                          <a:pt x="2260" y="4337"/>
                          <a:pt x="2172" y="4585"/>
                          <a:pt x="1997" y="4751"/>
                        </a:cubicBezTo>
                        <a:cubicBezTo>
                          <a:pt x="1821" y="5082"/>
                          <a:pt x="1558" y="5154"/>
                          <a:pt x="1305" y="5237"/>
                        </a:cubicBezTo>
                        <a:cubicBezTo>
                          <a:pt x="1042" y="5320"/>
                          <a:pt x="867" y="5403"/>
                          <a:pt x="702" y="5568"/>
                        </a:cubicBezTo>
                        <a:cubicBezTo>
                          <a:pt x="439" y="5734"/>
                          <a:pt x="351" y="5889"/>
                          <a:pt x="351" y="6055"/>
                        </a:cubicBezTo>
                        <a:cubicBezTo>
                          <a:pt x="351" y="6220"/>
                          <a:pt x="263" y="6386"/>
                          <a:pt x="88" y="6634"/>
                        </a:cubicBezTo>
                        <a:cubicBezTo>
                          <a:pt x="88" y="6717"/>
                          <a:pt x="0" y="6789"/>
                          <a:pt x="0" y="6872"/>
                        </a:cubicBezTo>
                        <a:cubicBezTo>
                          <a:pt x="0" y="6955"/>
                          <a:pt x="0" y="6955"/>
                          <a:pt x="0" y="6955"/>
                        </a:cubicBezTo>
                        <a:cubicBezTo>
                          <a:pt x="88" y="7038"/>
                          <a:pt x="176" y="7121"/>
                          <a:pt x="351" y="7121"/>
                        </a:cubicBezTo>
                        <a:cubicBezTo>
                          <a:pt x="439" y="7203"/>
                          <a:pt x="527" y="7203"/>
                          <a:pt x="603" y="7286"/>
                        </a:cubicBezTo>
                        <a:cubicBezTo>
                          <a:pt x="867" y="7369"/>
                          <a:pt x="954" y="7607"/>
                          <a:pt x="954" y="7855"/>
                        </a:cubicBezTo>
                        <a:cubicBezTo>
                          <a:pt x="954" y="7855"/>
                          <a:pt x="954" y="7855"/>
                          <a:pt x="954" y="7938"/>
                        </a:cubicBezTo>
                        <a:cubicBezTo>
                          <a:pt x="954" y="8104"/>
                          <a:pt x="867" y="8269"/>
                          <a:pt x="779" y="8435"/>
                        </a:cubicBezTo>
                        <a:cubicBezTo>
                          <a:pt x="603" y="8508"/>
                          <a:pt x="603" y="8590"/>
                          <a:pt x="603" y="8673"/>
                        </a:cubicBezTo>
                        <a:cubicBezTo>
                          <a:pt x="603" y="8673"/>
                          <a:pt x="603" y="8756"/>
                          <a:pt x="603" y="8839"/>
                        </a:cubicBezTo>
                        <a:cubicBezTo>
                          <a:pt x="702" y="8922"/>
                          <a:pt x="702" y="9087"/>
                          <a:pt x="702" y="9170"/>
                        </a:cubicBezTo>
                        <a:cubicBezTo>
                          <a:pt x="702" y="9336"/>
                          <a:pt x="702" y="9408"/>
                          <a:pt x="702" y="9491"/>
                        </a:cubicBezTo>
                        <a:cubicBezTo>
                          <a:pt x="702" y="9574"/>
                          <a:pt x="702" y="9656"/>
                          <a:pt x="702" y="9739"/>
                        </a:cubicBezTo>
                        <a:cubicBezTo>
                          <a:pt x="702" y="9822"/>
                          <a:pt x="603" y="9905"/>
                          <a:pt x="603" y="9988"/>
                        </a:cubicBezTo>
                        <a:cubicBezTo>
                          <a:pt x="603" y="10070"/>
                          <a:pt x="527" y="10153"/>
                          <a:pt x="527" y="10226"/>
                        </a:cubicBezTo>
                        <a:cubicBezTo>
                          <a:pt x="439" y="10391"/>
                          <a:pt x="439" y="10474"/>
                          <a:pt x="439" y="10557"/>
                        </a:cubicBezTo>
                        <a:cubicBezTo>
                          <a:pt x="439" y="10805"/>
                          <a:pt x="527" y="10888"/>
                          <a:pt x="702" y="10971"/>
                        </a:cubicBezTo>
                        <a:cubicBezTo>
                          <a:pt x="779" y="11054"/>
                          <a:pt x="867" y="11209"/>
                          <a:pt x="954" y="11292"/>
                        </a:cubicBezTo>
                        <a:cubicBezTo>
                          <a:pt x="1042" y="11540"/>
                          <a:pt x="1305" y="11623"/>
                          <a:pt x="1558" y="11706"/>
                        </a:cubicBezTo>
                        <a:cubicBezTo>
                          <a:pt x="1646" y="11788"/>
                          <a:pt x="1733" y="11788"/>
                          <a:pt x="1821" y="11861"/>
                        </a:cubicBezTo>
                        <a:cubicBezTo>
                          <a:pt x="1997" y="11954"/>
                          <a:pt x="2084" y="11954"/>
                          <a:pt x="2172" y="11954"/>
                        </a:cubicBezTo>
                        <a:cubicBezTo>
                          <a:pt x="2348" y="12026"/>
                          <a:pt x="2512" y="12026"/>
                          <a:pt x="2600" y="12358"/>
                        </a:cubicBezTo>
                        <a:cubicBezTo>
                          <a:pt x="2600" y="12440"/>
                          <a:pt x="2688" y="12440"/>
                          <a:pt x="2775" y="12440"/>
                        </a:cubicBezTo>
                        <a:lnTo>
                          <a:pt x="2863" y="12440"/>
                        </a:lnTo>
                        <a:cubicBezTo>
                          <a:pt x="2951" y="12440"/>
                          <a:pt x="3039" y="12440"/>
                          <a:pt x="3039" y="12440"/>
                        </a:cubicBezTo>
                        <a:cubicBezTo>
                          <a:pt x="3214" y="12440"/>
                          <a:pt x="3554" y="12523"/>
                          <a:pt x="3818" y="12761"/>
                        </a:cubicBezTo>
                        <a:cubicBezTo>
                          <a:pt x="4081" y="13010"/>
                          <a:pt x="4333" y="13258"/>
                          <a:pt x="4596" y="13506"/>
                        </a:cubicBezTo>
                        <a:cubicBezTo>
                          <a:pt x="5035" y="13910"/>
                          <a:pt x="5375" y="14324"/>
                          <a:pt x="5551" y="14324"/>
                        </a:cubicBezTo>
                        <a:cubicBezTo>
                          <a:pt x="5902" y="14407"/>
                          <a:pt x="6593" y="14976"/>
                          <a:pt x="6593" y="15628"/>
                        </a:cubicBezTo>
                        <a:cubicBezTo>
                          <a:pt x="6593" y="15711"/>
                          <a:pt x="6593" y="15711"/>
                          <a:pt x="6593" y="15711"/>
                        </a:cubicBezTo>
                        <a:cubicBezTo>
                          <a:pt x="6505" y="15794"/>
                          <a:pt x="6505" y="15794"/>
                          <a:pt x="6505" y="15877"/>
                        </a:cubicBezTo>
                        <a:cubicBezTo>
                          <a:pt x="6505" y="15959"/>
                          <a:pt x="6593" y="16125"/>
                          <a:pt x="6593" y="16280"/>
                        </a:cubicBezTo>
                        <a:cubicBezTo>
                          <a:pt x="6681" y="16446"/>
                          <a:pt x="6769" y="16694"/>
                          <a:pt x="6856" y="16860"/>
                        </a:cubicBezTo>
                        <a:cubicBezTo>
                          <a:pt x="6856" y="16943"/>
                          <a:pt x="6856" y="16943"/>
                          <a:pt x="6856" y="16943"/>
                        </a:cubicBezTo>
                        <a:cubicBezTo>
                          <a:pt x="6933" y="17025"/>
                          <a:pt x="6933" y="17098"/>
                          <a:pt x="6933" y="17098"/>
                        </a:cubicBezTo>
                        <a:cubicBezTo>
                          <a:pt x="7032" y="17263"/>
                          <a:pt x="7109" y="17346"/>
                          <a:pt x="7109" y="17429"/>
                        </a:cubicBezTo>
                        <a:cubicBezTo>
                          <a:pt x="7109" y="17595"/>
                          <a:pt x="7196" y="17595"/>
                          <a:pt x="7284" y="17677"/>
                        </a:cubicBezTo>
                        <a:cubicBezTo>
                          <a:pt x="7460" y="17760"/>
                          <a:pt x="7547" y="17760"/>
                          <a:pt x="7547" y="17998"/>
                        </a:cubicBezTo>
                        <a:cubicBezTo>
                          <a:pt x="7547" y="17998"/>
                          <a:pt x="7547" y="18081"/>
                          <a:pt x="7460" y="18164"/>
                        </a:cubicBezTo>
                        <a:cubicBezTo>
                          <a:pt x="7372" y="18578"/>
                          <a:pt x="7372" y="18661"/>
                          <a:pt x="7284" y="18826"/>
                        </a:cubicBezTo>
                        <a:cubicBezTo>
                          <a:pt x="7284" y="18982"/>
                          <a:pt x="7284" y="19147"/>
                          <a:pt x="7284" y="19395"/>
                        </a:cubicBezTo>
                        <a:cubicBezTo>
                          <a:pt x="7196" y="19478"/>
                          <a:pt x="7196" y="19561"/>
                          <a:pt x="7196" y="19561"/>
                        </a:cubicBezTo>
                        <a:cubicBezTo>
                          <a:pt x="7196" y="19799"/>
                          <a:pt x="7284" y="19799"/>
                          <a:pt x="7460" y="19799"/>
                        </a:cubicBezTo>
                        <a:cubicBezTo>
                          <a:pt x="7547" y="19882"/>
                          <a:pt x="7635" y="19882"/>
                          <a:pt x="7723" y="20048"/>
                        </a:cubicBezTo>
                        <a:cubicBezTo>
                          <a:pt x="7723" y="20130"/>
                          <a:pt x="7723" y="20130"/>
                          <a:pt x="7723" y="20130"/>
                        </a:cubicBezTo>
                        <a:cubicBezTo>
                          <a:pt x="7723" y="20296"/>
                          <a:pt x="7635" y="20379"/>
                          <a:pt x="7547" y="20462"/>
                        </a:cubicBezTo>
                        <a:cubicBezTo>
                          <a:pt x="7460" y="20544"/>
                          <a:pt x="7460" y="20617"/>
                          <a:pt x="7460" y="20700"/>
                        </a:cubicBezTo>
                        <a:cubicBezTo>
                          <a:pt x="7460" y="20782"/>
                          <a:pt x="7723" y="20782"/>
                          <a:pt x="8063" y="20782"/>
                        </a:cubicBezTo>
                        <a:cubicBezTo>
                          <a:pt x="8677" y="20782"/>
                          <a:pt x="9017" y="21031"/>
                          <a:pt x="9193" y="21196"/>
                        </a:cubicBezTo>
                        <a:cubicBezTo>
                          <a:pt x="9368" y="21352"/>
                          <a:pt x="9368" y="21517"/>
                          <a:pt x="9456" y="21600"/>
                        </a:cubicBezTo>
                        <a:cubicBezTo>
                          <a:pt x="10762" y="21517"/>
                          <a:pt x="14140" y="21279"/>
                          <a:pt x="16828" y="21031"/>
                        </a:cubicBezTo>
                        <a:cubicBezTo>
                          <a:pt x="18210" y="20948"/>
                          <a:pt x="19516" y="20782"/>
                          <a:pt x="20119" y="20700"/>
                        </a:cubicBezTo>
                        <a:cubicBezTo>
                          <a:pt x="20119" y="19799"/>
                          <a:pt x="20031" y="19147"/>
                          <a:pt x="19779" y="18661"/>
                        </a:cubicBezTo>
                        <a:cubicBezTo>
                          <a:pt x="19691" y="18495"/>
                          <a:pt x="19691" y="18329"/>
                          <a:pt x="19603" y="18247"/>
                        </a:cubicBezTo>
                        <a:cubicBezTo>
                          <a:pt x="19340" y="17677"/>
                          <a:pt x="19252" y="17512"/>
                          <a:pt x="19428" y="16943"/>
                        </a:cubicBezTo>
                        <a:cubicBezTo>
                          <a:pt x="19516" y="16611"/>
                          <a:pt x="19516" y="16280"/>
                          <a:pt x="19516" y="16042"/>
                        </a:cubicBezTo>
                        <a:cubicBezTo>
                          <a:pt x="19516" y="15711"/>
                          <a:pt x="19428" y="15545"/>
                          <a:pt x="19691" y="15380"/>
                        </a:cubicBezTo>
                        <a:cubicBezTo>
                          <a:pt x="19944" y="15142"/>
                          <a:pt x="19867" y="14811"/>
                          <a:pt x="19691" y="14241"/>
                        </a:cubicBezTo>
                        <a:cubicBezTo>
                          <a:pt x="19516" y="13745"/>
                          <a:pt x="19779" y="12927"/>
                          <a:pt x="19944" y="12761"/>
                        </a:cubicBezTo>
                        <a:cubicBezTo>
                          <a:pt x="20031" y="12689"/>
                          <a:pt x="20031" y="12689"/>
                          <a:pt x="20119" y="12606"/>
                        </a:cubicBezTo>
                        <a:cubicBezTo>
                          <a:pt x="20295" y="12523"/>
                          <a:pt x="20382" y="12440"/>
                          <a:pt x="20295" y="12109"/>
                        </a:cubicBezTo>
                        <a:cubicBezTo>
                          <a:pt x="20295" y="12026"/>
                          <a:pt x="20207" y="11861"/>
                          <a:pt x="20207" y="11788"/>
                        </a:cubicBezTo>
                        <a:cubicBezTo>
                          <a:pt x="20119" y="11457"/>
                          <a:pt x="20031" y="11209"/>
                          <a:pt x="20207" y="10722"/>
                        </a:cubicBezTo>
                        <a:cubicBezTo>
                          <a:pt x="20295" y="10474"/>
                          <a:pt x="20470" y="10308"/>
                          <a:pt x="20558" y="10153"/>
                        </a:cubicBezTo>
                        <a:cubicBezTo>
                          <a:pt x="20722" y="9905"/>
                          <a:pt x="20821" y="9739"/>
                          <a:pt x="20722" y="9491"/>
                        </a:cubicBezTo>
                        <a:lnTo>
                          <a:pt x="20646" y="9408"/>
                        </a:lnTo>
                        <a:cubicBezTo>
                          <a:pt x="20558" y="9253"/>
                          <a:pt x="20558" y="9253"/>
                          <a:pt x="20722" y="9170"/>
                        </a:cubicBezTo>
                        <a:cubicBezTo>
                          <a:pt x="20722" y="9087"/>
                          <a:pt x="20722" y="9087"/>
                          <a:pt x="20821" y="9004"/>
                        </a:cubicBezTo>
                        <a:cubicBezTo>
                          <a:pt x="21161" y="8673"/>
                          <a:pt x="21161" y="8508"/>
                          <a:pt x="21161" y="8342"/>
                        </a:cubicBezTo>
                        <a:cubicBezTo>
                          <a:pt x="21249" y="8269"/>
                          <a:pt x="21249" y="8187"/>
                          <a:pt x="21337" y="8104"/>
                        </a:cubicBezTo>
                        <a:cubicBezTo>
                          <a:pt x="21424" y="7938"/>
                          <a:pt x="21512" y="7855"/>
                          <a:pt x="21512" y="7690"/>
                        </a:cubicBezTo>
                        <a:cubicBezTo>
                          <a:pt x="21424" y="7535"/>
                          <a:pt x="21512" y="7452"/>
                          <a:pt x="21512" y="7369"/>
                        </a:cubicBezTo>
                        <a:cubicBezTo>
                          <a:pt x="21600" y="7286"/>
                          <a:pt x="21600" y="7203"/>
                          <a:pt x="21600" y="7203"/>
                        </a:cubicBezTo>
                        <a:cubicBezTo>
                          <a:pt x="21600" y="7121"/>
                          <a:pt x="21600" y="7038"/>
                          <a:pt x="21600" y="6955"/>
                        </a:cubicBezTo>
                        <a:lnTo>
                          <a:pt x="21512" y="6955"/>
                        </a:lnTo>
                        <a:lnTo>
                          <a:pt x="21424" y="7038"/>
                        </a:lnTo>
                        <a:cubicBezTo>
                          <a:pt x="21249" y="7121"/>
                          <a:pt x="21161" y="7121"/>
                          <a:pt x="21073" y="7286"/>
                        </a:cubicBezTo>
                        <a:cubicBezTo>
                          <a:pt x="21073" y="7452"/>
                          <a:pt x="20986" y="7535"/>
                          <a:pt x="20898" y="7607"/>
                        </a:cubicBezTo>
                        <a:cubicBezTo>
                          <a:pt x="20898" y="7773"/>
                          <a:pt x="20722" y="7938"/>
                          <a:pt x="20646" y="8104"/>
                        </a:cubicBezTo>
                        <a:cubicBezTo>
                          <a:pt x="20646" y="8269"/>
                          <a:pt x="20558" y="8435"/>
                          <a:pt x="20470" y="8508"/>
                        </a:cubicBezTo>
                        <a:cubicBezTo>
                          <a:pt x="20382" y="8673"/>
                          <a:pt x="20382" y="8756"/>
                          <a:pt x="20382" y="8839"/>
                        </a:cubicBezTo>
                        <a:cubicBezTo>
                          <a:pt x="20382" y="8922"/>
                          <a:pt x="20382" y="8922"/>
                          <a:pt x="20382" y="9004"/>
                        </a:cubicBezTo>
                        <a:cubicBezTo>
                          <a:pt x="20382" y="9087"/>
                          <a:pt x="20382" y="9087"/>
                          <a:pt x="20295" y="9170"/>
                        </a:cubicBezTo>
                        <a:cubicBezTo>
                          <a:pt x="20295" y="9170"/>
                          <a:pt x="20295" y="9170"/>
                          <a:pt x="20207" y="9170"/>
                        </a:cubicBezTo>
                        <a:lnTo>
                          <a:pt x="20119" y="9170"/>
                        </a:lnTo>
                        <a:cubicBezTo>
                          <a:pt x="20031" y="9170"/>
                          <a:pt x="20031" y="9170"/>
                          <a:pt x="19944" y="9170"/>
                        </a:cubicBezTo>
                        <a:cubicBezTo>
                          <a:pt x="19867" y="9170"/>
                          <a:pt x="19779" y="9170"/>
                          <a:pt x="19779" y="9336"/>
                        </a:cubicBezTo>
                        <a:cubicBezTo>
                          <a:pt x="19603" y="9574"/>
                          <a:pt x="19516" y="9656"/>
                          <a:pt x="19516" y="9905"/>
                        </a:cubicBezTo>
                        <a:cubicBezTo>
                          <a:pt x="19428" y="9905"/>
                          <a:pt x="19428" y="9905"/>
                          <a:pt x="19428" y="9905"/>
                        </a:cubicBezTo>
                        <a:lnTo>
                          <a:pt x="19428" y="9988"/>
                        </a:lnTo>
                        <a:cubicBezTo>
                          <a:pt x="19428" y="10153"/>
                          <a:pt x="19340" y="10226"/>
                          <a:pt x="19165" y="10308"/>
                        </a:cubicBezTo>
                        <a:cubicBezTo>
                          <a:pt x="18989" y="10308"/>
                          <a:pt x="18825" y="10391"/>
                          <a:pt x="18737" y="10557"/>
                        </a:cubicBezTo>
                        <a:cubicBezTo>
                          <a:pt x="18737" y="10640"/>
                          <a:pt x="18737" y="10640"/>
                          <a:pt x="18737" y="10722"/>
                        </a:cubicBezTo>
                        <a:cubicBezTo>
                          <a:pt x="18737" y="10805"/>
                          <a:pt x="18649" y="10888"/>
                          <a:pt x="18561" y="10888"/>
                        </a:cubicBezTo>
                        <a:cubicBezTo>
                          <a:pt x="18561" y="10888"/>
                          <a:pt x="18561" y="10888"/>
                          <a:pt x="18474" y="10805"/>
                        </a:cubicBezTo>
                        <a:cubicBezTo>
                          <a:pt x="18386" y="10805"/>
                          <a:pt x="18386" y="10805"/>
                          <a:pt x="18386" y="10888"/>
                        </a:cubicBezTo>
                        <a:cubicBezTo>
                          <a:pt x="18298" y="10888"/>
                          <a:pt x="18298" y="10888"/>
                          <a:pt x="18298" y="10888"/>
                        </a:cubicBezTo>
                        <a:cubicBezTo>
                          <a:pt x="18210" y="10888"/>
                          <a:pt x="18210" y="10888"/>
                          <a:pt x="18210" y="10888"/>
                        </a:cubicBezTo>
                        <a:cubicBezTo>
                          <a:pt x="18210" y="10805"/>
                          <a:pt x="18210" y="10805"/>
                          <a:pt x="18298" y="10391"/>
                        </a:cubicBezTo>
                        <a:cubicBezTo>
                          <a:pt x="18386" y="9822"/>
                          <a:pt x="18561" y="9656"/>
                          <a:pt x="18649" y="9491"/>
                        </a:cubicBezTo>
                        <a:cubicBezTo>
                          <a:pt x="18737" y="9408"/>
                          <a:pt x="18825" y="9336"/>
                          <a:pt x="18825" y="9253"/>
                        </a:cubicBezTo>
                        <a:cubicBezTo>
                          <a:pt x="18825" y="9087"/>
                          <a:pt x="18989" y="9087"/>
                          <a:pt x="19077" y="9087"/>
                        </a:cubicBezTo>
                        <a:cubicBezTo>
                          <a:pt x="19252" y="9087"/>
                          <a:pt x="19340" y="9087"/>
                          <a:pt x="19428" y="8839"/>
                        </a:cubicBezTo>
                        <a:cubicBezTo>
                          <a:pt x="19428" y="8590"/>
                          <a:pt x="19428" y="8508"/>
                          <a:pt x="19516" y="8342"/>
                        </a:cubicBezTo>
                        <a:cubicBezTo>
                          <a:pt x="19516" y="8269"/>
                          <a:pt x="19516" y="8187"/>
                          <a:pt x="19516" y="8187"/>
                        </a:cubicBezTo>
                        <a:cubicBezTo>
                          <a:pt x="19516" y="8104"/>
                          <a:pt x="19428" y="8104"/>
                          <a:pt x="19428" y="8104"/>
                        </a:cubicBezTo>
                        <a:cubicBezTo>
                          <a:pt x="19077" y="7938"/>
                          <a:pt x="19077" y="7690"/>
                          <a:pt x="19077" y="7369"/>
                        </a:cubicBezTo>
                        <a:cubicBezTo>
                          <a:pt x="19077" y="7369"/>
                          <a:pt x="19077" y="7369"/>
                          <a:pt x="19077" y="7286"/>
                        </a:cubicBezTo>
                        <a:lnTo>
                          <a:pt x="19077" y="7203"/>
                        </a:lnTo>
                        <a:cubicBezTo>
                          <a:pt x="19077" y="7038"/>
                          <a:pt x="18989" y="7038"/>
                          <a:pt x="18737" y="6955"/>
                        </a:cubicBezTo>
                        <a:cubicBezTo>
                          <a:pt x="18649" y="6955"/>
                          <a:pt x="18561" y="6955"/>
                          <a:pt x="18474" y="6955"/>
                        </a:cubicBezTo>
                        <a:cubicBezTo>
                          <a:pt x="18386" y="6872"/>
                          <a:pt x="18298" y="6872"/>
                          <a:pt x="18298" y="6872"/>
                        </a:cubicBezTo>
                        <a:cubicBezTo>
                          <a:pt x="18210" y="6789"/>
                          <a:pt x="18298" y="6717"/>
                          <a:pt x="18298" y="6634"/>
                        </a:cubicBezTo>
                        <a:cubicBezTo>
                          <a:pt x="18386" y="6551"/>
                          <a:pt x="18474" y="6303"/>
                          <a:pt x="18474" y="5889"/>
                        </a:cubicBezTo>
                        <a:cubicBezTo>
                          <a:pt x="18474" y="5082"/>
                          <a:pt x="17958" y="4989"/>
                          <a:pt x="17695" y="4989"/>
                        </a:cubicBezTo>
                        <a:cubicBezTo>
                          <a:pt x="17431" y="4916"/>
                          <a:pt x="17431" y="4751"/>
                          <a:pt x="17344" y="4337"/>
                        </a:cubicBezTo>
                        <a:cubicBezTo>
                          <a:pt x="17344" y="4254"/>
                          <a:pt x="17344" y="4254"/>
                          <a:pt x="17344" y="4254"/>
                        </a:cubicBezTo>
                        <a:cubicBezTo>
                          <a:pt x="17344" y="4088"/>
                          <a:pt x="17091" y="4016"/>
                          <a:pt x="16740" y="4016"/>
                        </a:cubicBezTo>
                        <a:cubicBezTo>
                          <a:pt x="16565" y="4016"/>
                          <a:pt x="16301" y="4016"/>
                          <a:pt x="16214" y="3933"/>
                        </a:cubicBezTo>
                        <a:cubicBezTo>
                          <a:pt x="16137" y="3850"/>
                          <a:pt x="16049" y="3767"/>
                          <a:pt x="16049" y="3767"/>
                        </a:cubicBezTo>
                        <a:cubicBezTo>
                          <a:pt x="15961" y="3767"/>
                          <a:pt x="15874" y="3850"/>
                          <a:pt x="15698" y="3850"/>
                        </a:cubicBezTo>
                        <a:cubicBezTo>
                          <a:pt x="15610" y="3933"/>
                          <a:pt x="15435" y="4016"/>
                          <a:pt x="15183" y="4016"/>
                        </a:cubicBezTo>
                        <a:cubicBezTo>
                          <a:pt x="15007" y="4088"/>
                          <a:pt x="14919" y="4088"/>
                          <a:pt x="14831" y="4088"/>
                        </a:cubicBezTo>
                        <a:cubicBezTo>
                          <a:pt x="14568" y="4088"/>
                          <a:pt x="14480" y="4016"/>
                          <a:pt x="14393" y="3850"/>
                        </a:cubicBezTo>
                        <a:cubicBezTo>
                          <a:pt x="14316" y="3850"/>
                          <a:pt x="14316" y="3767"/>
                          <a:pt x="14228" y="3685"/>
                        </a:cubicBezTo>
                        <a:cubicBezTo>
                          <a:pt x="13877" y="3353"/>
                          <a:pt x="11705" y="3198"/>
                          <a:pt x="10926" y="3198"/>
                        </a:cubicBezTo>
                        <a:cubicBezTo>
                          <a:pt x="10147" y="3198"/>
                          <a:pt x="9972" y="2950"/>
                          <a:pt x="9807" y="2784"/>
                        </a:cubicBezTo>
                        <a:cubicBezTo>
                          <a:pt x="9807" y="2701"/>
                          <a:pt x="9719" y="2618"/>
                          <a:pt x="9719" y="2618"/>
                        </a:cubicBezTo>
                        <a:cubicBezTo>
                          <a:pt x="9544" y="2370"/>
                          <a:pt x="9368" y="2132"/>
                          <a:pt x="9105" y="1966"/>
                        </a:cubicBezTo>
                        <a:cubicBezTo>
                          <a:pt x="9017" y="1966"/>
                          <a:pt x="8930" y="1884"/>
                          <a:pt x="8930" y="1801"/>
                        </a:cubicBezTo>
                        <a:cubicBezTo>
                          <a:pt x="8842" y="1801"/>
                          <a:pt x="8842" y="1801"/>
                          <a:pt x="8842" y="1718"/>
                        </a:cubicBezTo>
                        <a:cubicBezTo>
                          <a:pt x="8842" y="1718"/>
                          <a:pt x="8842" y="1718"/>
                          <a:pt x="8765" y="1718"/>
                        </a:cubicBezTo>
                        <a:cubicBezTo>
                          <a:pt x="8590" y="1718"/>
                          <a:pt x="8590" y="1718"/>
                          <a:pt x="8590" y="1718"/>
                        </a:cubicBezTo>
                        <a:cubicBezTo>
                          <a:pt x="8326" y="1718"/>
                          <a:pt x="8151" y="1718"/>
                          <a:pt x="7986" y="1563"/>
                        </a:cubicBezTo>
                        <a:cubicBezTo>
                          <a:pt x="7887" y="1480"/>
                          <a:pt x="7887" y="1397"/>
                          <a:pt x="7887" y="1397"/>
                        </a:cubicBezTo>
                        <a:cubicBezTo>
                          <a:pt x="7887" y="1314"/>
                          <a:pt x="7887" y="1314"/>
                          <a:pt x="7887" y="1314"/>
                        </a:cubicBezTo>
                        <a:cubicBezTo>
                          <a:pt x="7811" y="1314"/>
                          <a:pt x="7723" y="1397"/>
                          <a:pt x="7635" y="1397"/>
                        </a:cubicBezTo>
                        <a:cubicBezTo>
                          <a:pt x="7372" y="1480"/>
                          <a:pt x="7196" y="1563"/>
                          <a:pt x="7109" y="1635"/>
                        </a:cubicBezTo>
                        <a:lnTo>
                          <a:pt x="7032" y="1718"/>
                        </a:lnTo>
                        <a:cubicBezTo>
                          <a:pt x="6933" y="1718"/>
                          <a:pt x="6933" y="1635"/>
                          <a:pt x="6933" y="1635"/>
                        </a:cubicBezTo>
                        <a:cubicBezTo>
                          <a:pt x="6856" y="1480"/>
                          <a:pt x="6933" y="1314"/>
                          <a:pt x="7032" y="1149"/>
                        </a:cubicBezTo>
                        <a:cubicBezTo>
                          <a:pt x="7032" y="1066"/>
                          <a:pt x="7109" y="983"/>
                          <a:pt x="7109" y="900"/>
                        </a:cubicBezTo>
                        <a:cubicBezTo>
                          <a:pt x="7109" y="818"/>
                          <a:pt x="7109" y="735"/>
                          <a:pt x="7109" y="662"/>
                        </a:cubicBezTo>
                        <a:cubicBezTo>
                          <a:pt x="7109" y="580"/>
                          <a:pt x="7109" y="414"/>
                          <a:pt x="7196" y="331"/>
                        </a:cubicBezTo>
                        <a:cubicBezTo>
                          <a:pt x="7284" y="248"/>
                          <a:pt x="7460" y="83"/>
                          <a:pt x="7372" y="0"/>
                        </a:cubicBezTo>
                        <a:cubicBezTo>
                          <a:pt x="7372" y="0"/>
                          <a:pt x="7372" y="0"/>
                          <a:pt x="7284" y="0"/>
                        </a:cubicBezTo>
                        <a:cubicBezTo>
                          <a:pt x="7196" y="0"/>
                          <a:pt x="7196" y="0"/>
                          <a:pt x="7196" y="0"/>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80" name="Shape 3628">
                    <a:extLst>
                      <a:ext uri="{FF2B5EF4-FFF2-40B4-BE49-F238E27FC236}">
                        <a16:creationId xmlns:a16="http://schemas.microsoft.com/office/drawing/2014/main" id="{74E8413B-7942-4B81-9B07-43899D827197}"/>
                      </a:ext>
                    </a:extLst>
                  </p:cNvPr>
                  <p:cNvSpPr/>
                  <p:nvPr/>
                </p:nvSpPr>
                <p:spPr>
                  <a:xfrm>
                    <a:off x="8287529" y="1512847"/>
                    <a:ext cx="814386" cy="1302201"/>
                  </a:xfrm>
                  <a:custGeom>
                    <a:avLst/>
                    <a:gdLst/>
                    <a:ahLst/>
                    <a:cxnLst>
                      <a:cxn ang="0">
                        <a:pos x="wd2" y="hd2"/>
                      </a:cxn>
                      <a:cxn ang="5400000">
                        <a:pos x="wd2" y="hd2"/>
                      </a:cxn>
                      <a:cxn ang="10800000">
                        <a:pos x="wd2" y="hd2"/>
                      </a:cxn>
                      <a:cxn ang="16200000">
                        <a:pos x="wd2" y="hd2"/>
                      </a:cxn>
                    </a:cxnLst>
                    <a:rect l="0" t="0" r="r" b="b"/>
                    <a:pathLst>
                      <a:path w="21600" h="21600" extrusionOk="0">
                        <a:moveTo>
                          <a:pt x="21303" y="5696"/>
                        </a:moveTo>
                        <a:cubicBezTo>
                          <a:pt x="21303" y="5696"/>
                          <a:pt x="21303" y="5696"/>
                          <a:pt x="21154" y="5696"/>
                        </a:cubicBezTo>
                        <a:cubicBezTo>
                          <a:pt x="21154" y="5789"/>
                          <a:pt x="21154" y="5789"/>
                          <a:pt x="21006" y="5789"/>
                        </a:cubicBezTo>
                        <a:cubicBezTo>
                          <a:pt x="20857" y="5882"/>
                          <a:pt x="20560" y="5975"/>
                          <a:pt x="20560" y="6161"/>
                        </a:cubicBezTo>
                        <a:cubicBezTo>
                          <a:pt x="20411" y="6254"/>
                          <a:pt x="20411" y="6347"/>
                          <a:pt x="20263" y="6522"/>
                        </a:cubicBezTo>
                        <a:cubicBezTo>
                          <a:pt x="20133" y="6615"/>
                          <a:pt x="19966" y="6801"/>
                          <a:pt x="19836" y="7080"/>
                        </a:cubicBezTo>
                        <a:cubicBezTo>
                          <a:pt x="19687" y="7266"/>
                          <a:pt x="19538" y="7347"/>
                          <a:pt x="19390" y="7533"/>
                        </a:cubicBezTo>
                        <a:cubicBezTo>
                          <a:pt x="19241" y="7626"/>
                          <a:pt x="19241" y="7719"/>
                          <a:pt x="19241" y="7905"/>
                        </a:cubicBezTo>
                        <a:cubicBezTo>
                          <a:pt x="19241" y="7998"/>
                          <a:pt x="19241" y="7998"/>
                          <a:pt x="19241" y="8091"/>
                        </a:cubicBezTo>
                        <a:cubicBezTo>
                          <a:pt x="19241" y="8184"/>
                          <a:pt x="19241" y="8184"/>
                          <a:pt x="19241" y="8184"/>
                        </a:cubicBezTo>
                        <a:lnTo>
                          <a:pt x="18944" y="8184"/>
                        </a:lnTo>
                        <a:cubicBezTo>
                          <a:pt x="18944" y="8184"/>
                          <a:pt x="18796" y="8184"/>
                          <a:pt x="18647" y="8184"/>
                        </a:cubicBezTo>
                        <a:cubicBezTo>
                          <a:pt x="18517" y="8184"/>
                          <a:pt x="18368" y="8277"/>
                          <a:pt x="18220" y="8370"/>
                        </a:cubicBezTo>
                        <a:cubicBezTo>
                          <a:pt x="17923" y="8638"/>
                          <a:pt x="17923" y="8731"/>
                          <a:pt x="17774" y="9010"/>
                        </a:cubicBezTo>
                        <a:cubicBezTo>
                          <a:pt x="17774" y="9103"/>
                          <a:pt x="17774" y="9103"/>
                          <a:pt x="17774" y="9103"/>
                        </a:cubicBezTo>
                        <a:cubicBezTo>
                          <a:pt x="17625" y="9103"/>
                          <a:pt x="17625" y="9196"/>
                          <a:pt x="17625" y="9196"/>
                        </a:cubicBezTo>
                        <a:cubicBezTo>
                          <a:pt x="17625" y="9382"/>
                          <a:pt x="17625" y="9382"/>
                          <a:pt x="17328" y="9463"/>
                        </a:cubicBezTo>
                        <a:cubicBezTo>
                          <a:pt x="17031" y="9463"/>
                          <a:pt x="16604" y="9556"/>
                          <a:pt x="16604" y="9835"/>
                        </a:cubicBezTo>
                        <a:cubicBezTo>
                          <a:pt x="16455" y="9928"/>
                          <a:pt x="16455" y="9928"/>
                          <a:pt x="16455" y="9928"/>
                        </a:cubicBezTo>
                        <a:cubicBezTo>
                          <a:pt x="16455" y="10021"/>
                          <a:pt x="16455" y="10114"/>
                          <a:pt x="16307" y="10114"/>
                        </a:cubicBezTo>
                        <a:cubicBezTo>
                          <a:pt x="16158" y="10021"/>
                          <a:pt x="16158" y="10021"/>
                          <a:pt x="16158" y="10021"/>
                        </a:cubicBezTo>
                        <a:cubicBezTo>
                          <a:pt x="16010" y="10021"/>
                          <a:pt x="16010" y="10114"/>
                          <a:pt x="15861" y="10114"/>
                        </a:cubicBezTo>
                        <a:cubicBezTo>
                          <a:pt x="15861" y="10114"/>
                          <a:pt x="15861" y="9928"/>
                          <a:pt x="16010" y="9649"/>
                        </a:cubicBezTo>
                        <a:cubicBezTo>
                          <a:pt x="16158" y="9010"/>
                          <a:pt x="16455" y="8824"/>
                          <a:pt x="16604" y="8638"/>
                        </a:cubicBezTo>
                        <a:cubicBezTo>
                          <a:pt x="16753" y="8545"/>
                          <a:pt x="16901" y="8545"/>
                          <a:pt x="16901" y="8370"/>
                        </a:cubicBezTo>
                        <a:cubicBezTo>
                          <a:pt x="16901" y="8277"/>
                          <a:pt x="16901" y="8277"/>
                          <a:pt x="17180" y="8277"/>
                        </a:cubicBezTo>
                        <a:cubicBezTo>
                          <a:pt x="17477" y="8277"/>
                          <a:pt x="17774" y="8277"/>
                          <a:pt x="17923" y="7905"/>
                        </a:cubicBezTo>
                        <a:cubicBezTo>
                          <a:pt x="17923" y="7719"/>
                          <a:pt x="17923" y="7533"/>
                          <a:pt x="17923" y="7347"/>
                        </a:cubicBezTo>
                        <a:cubicBezTo>
                          <a:pt x="18071" y="7266"/>
                          <a:pt x="18071" y="7173"/>
                          <a:pt x="18071" y="7080"/>
                        </a:cubicBezTo>
                        <a:cubicBezTo>
                          <a:pt x="18071" y="7173"/>
                          <a:pt x="18071" y="7173"/>
                          <a:pt x="18071" y="7173"/>
                        </a:cubicBezTo>
                        <a:cubicBezTo>
                          <a:pt x="17923" y="7173"/>
                          <a:pt x="17923" y="7173"/>
                          <a:pt x="17923" y="7173"/>
                        </a:cubicBezTo>
                        <a:lnTo>
                          <a:pt x="17774" y="7080"/>
                        </a:lnTo>
                        <a:cubicBezTo>
                          <a:pt x="17774" y="7080"/>
                          <a:pt x="17923" y="7080"/>
                          <a:pt x="17923" y="7173"/>
                        </a:cubicBezTo>
                        <a:cubicBezTo>
                          <a:pt x="17923" y="7173"/>
                          <a:pt x="17923" y="7266"/>
                          <a:pt x="17923" y="7347"/>
                        </a:cubicBezTo>
                        <a:cubicBezTo>
                          <a:pt x="17774" y="7533"/>
                          <a:pt x="17774" y="7626"/>
                          <a:pt x="17774" y="7905"/>
                        </a:cubicBezTo>
                        <a:cubicBezTo>
                          <a:pt x="17625" y="8184"/>
                          <a:pt x="17477" y="8184"/>
                          <a:pt x="17180" y="8184"/>
                        </a:cubicBezTo>
                        <a:cubicBezTo>
                          <a:pt x="17031" y="8184"/>
                          <a:pt x="16753" y="8184"/>
                          <a:pt x="16753" y="8370"/>
                        </a:cubicBezTo>
                        <a:cubicBezTo>
                          <a:pt x="16753" y="8463"/>
                          <a:pt x="16604" y="8545"/>
                          <a:pt x="16455" y="8638"/>
                        </a:cubicBezTo>
                        <a:cubicBezTo>
                          <a:pt x="16307" y="8824"/>
                          <a:pt x="16010" y="9010"/>
                          <a:pt x="15861" y="9649"/>
                        </a:cubicBezTo>
                        <a:cubicBezTo>
                          <a:pt x="15712" y="10114"/>
                          <a:pt x="15712" y="10114"/>
                          <a:pt x="15712" y="10207"/>
                        </a:cubicBezTo>
                        <a:cubicBezTo>
                          <a:pt x="15712" y="10207"/>
                          <a:pt x="15712" y="10207"/>
                          <a:pt x="15861" y="10207"/>
                        </a:cubicBezTo>
                        <a:cubicBezTo>
                          <a:pt x="15861" y="10207"/>
                          <a:pt x="15861" y="10207"/>
                          <a:pt x="16010" y="10207"/>
                        </a:cubicBezTo>
                        <a:cubicBezTo>
                          <a:pt x="16010" y="10114"/>
                          <a:pt x="16010" y="10114"/>
                          <a:pt x="16158" y="10114"/>
                        </a:cubicBezTo>
                        <a:cubicBezTo>
                          <a:pt x="16307" y="10207"/>
                          <a:pt x="16307" y="10207"/>
                          <a:pt x="16307" y="10207"/>
                        </a:cubicBezTo>
                        <a:cubicBezTo>
                          <a:pt x="16455" y="10207"/>
                          <a:pt x="16604" y="10114"/>
                          <a:pt x="16604" y="10021"/>
                        </a:cubicBezTo>
                        <a:cubicBezTo>
                          <a:pt x="16604" y="9928"/>
                          <a:pt x="16604" y="9928"/>
                          <a:pt x="16604" y="9835"/>
                        </a:cubicBezTo>
                        <a:cubicBezTo>
                          <a:pt x="16753" y="9649"/>
                          <a:pt x="17031" y="9556"/>
                          <a:pt x="17328" y="9556"/>
                        </a:cubicBezTo>
                        <a:cubicBezTo>
                          <a:pt x="17625" y="9463"/>
                          <a:pt x="17774" y="9382"/>
                          <a:pt x="17774" y="9196"/>
                        </a:cubicBezTo>
                        <a:lnTo>
                          <a:pt x="17774" y="9103"/>
                        </a:lnTo>
                        <a:cubicBezTo>
                          <a:pt x="17923" y="9103"/>
                          <a:pt x="17923" y="9103"/>
                          <a:pt x="17923" y="9103"/>
                        </a:cubicBezTo>
                        <a:cubicBezTo>
                          <a:pt x="17923" y="8824"/>
                          <a:pt x="18071" y="8731"/>
                          <a:pt x="18368" y="8463"/>
                        </a:cubicBezTo>
                        <a:cubicBezTo>
                          <a:pt x="18368" y="8277"/>
                          <a:pt x="18517" y="8277"/>
                          <a:pt x="18647" y="8277"/>
                        </a:cubicBezTo>
                        <a:cubicBezTo>
                          <a:pt x="18796" y="8277"/>
                          <a:pt x="18796" y="8277"/>
                          <a:pt x="18944" y="8277"/>
                        </a:cubicBezTo>
                        <a:lnTo>
                          <a:pt x="19093" y="8277"/>
                        </a:lnTo>
                        <a:cubicBezTo>
                          <a:pt x="19241" y="8277"/>
                          <a:pt x="19241" y="8277"/>
                          <a:pt x="19241" y="8277"/>
                        </a:cubicBezTo>
                        <a:cubicBezTo>
                          <a:pt x="19390" y="8184"/>
                          <a:pt x="19390" y="8184"/>
                          <a:pt x="19390" y="8091"/>
                        </a:cubicBezTo>
                        <a:cubicBezTo>
                          <a:pt x="19390" y="7998"/>
                          <a:pt x="19390" y="7998"/>
                          <a:pt x="19390" y="7905"/>
                        </a:cubicBezTo>
                        <a:cubicBezTo>
                          <a:pt x="19390" y="7812"/>
                          <a:pt x="19390" y="7719"/>
                          <a:pt x="19538" y="7533"/>
                        </a:cubicBezTo>
                        <a:cubicBezTo>
                          <a:pt x="19687" y="7452"/>
                          <a:pt x="19836" y="7266"/>
                          <a:pt x="19836" y="7080"/>
                        </a:cubicBezTo>
                        <a:cubicBezTo>
                          <a:pt x="19966" y="6894"/>
                          <a:pt x="20263" y="6708"/>
                          <a:pt x="20263" y="6522"/>
                        </a:cubicBezTo>
                        <a:cubicBezTo>
                          <a:pt x="20411" y="6440"/>
                          <a:pt x="20560" y="6347"/>
                          <a:pt x="20560" y="6161"/>
                        </a:cubicBezTo>
                        <a:cubicBezTo>
                          <a:pt x="20709" y="5975"/>
                          <a:pt x="20857" y="5975"/>
                          <a:pt x="21154" y="5882"/>
                        </a:cubicBezTo>
                        <a:lnTo>
                          <a:pt x="21303" y="5789"/>
                        </a:lnTo>
                        <a:lnTo>
                          <a:pt x="21451" y="5789"/>
                        </a:lnTo>
                        <a:cubicBezTo>
                          <a:pt x="21451" y="5882"/>
                          <a:pt x="21451" y="5975"/>
                          <a:pt x="21451" y="6068"/>
                        </a:cubicBezTo>
                        <a:cubicBezTo>
                          <a:pt x="21451" y="6068"/>
                          <a:pt x="21451" y="6161"/>
                          <a:pt x="21303" y="6254"/>
                        </a:cubicBezTo>
                        <a:cubicBezTo>
                          <a:pt x="21303" y="6347"/>
                          <a:pt x="21154" y="6440"/>
                          <a:pt x="21303" y="6615"/>
                        </a:cubicBezTo>
                        <a:cubicBezTo>
                          <a:pt x="21303" y="6801"/>
                          <a:pt x="21154" y="6894"/>
                          <a:pt x="21006" y="7080"/>
                        </a:cubicBezTo>
                        <a:cubicBezTo>
                          <a:pt x="20857" y="7173"/>
                          <a:pt x="20857" y="7266"/>
                          <a:pt x="20709" y="7347"/>
                        </a:cubicBezTo>
                        <a:cubicBezTo>
                          <a:pt x="20709" y="7533"/>
                          <a:pt x="20709" y="7719"/>
                          <a:pt x="20133" y="8091"/>
                        </a:cubicBezTo>
                        <a:cubicBezTo>
                          <a:pt x="19966" y="8184"/>
                          <a:pt x="19966" y="8184"/>
                          <a:pt x="19966" y="8277"/>
                        </a:cubicBezTo>
                        <a:cubicBezTo>
                          <a:pt x="19687" y="8370"/>
                          <a:pt x="19687" y="8370"/>
                          <a:pt x="19836" y="8545"/>
                        </a:cubicBezTo>
                        <a:lnTo>
                          <a:pt x="19966" y="8638"/>
                        </a:lnTo>
                        <a:cubicBezTo>
                          <a:pt x="20133" y="8917"/>
                          <a:pt x="19966" y="9103"/>
                          <a:pt x="19687" y="9382"/>
                        </a:cubicBezTo>
                        <a:cubicBezTo>
                          <a:pt x="19538" y="9556"/>
                          <a:pt x="19241" y="9742"/>
                          <a:pt x="19093" y="10021"/>
                        </a:cubicBezTo>
                        <a:cubicBezTo>
                          <a:pt x="18796" y="10567"/>
                          <a:pt x="18944" y="10847"/>
                          <a:pt x="19093" y="11219"/>
                        </a:cubicBezTo>
                        <a:cubicBezTo>
                          <a:pt x="19093" y="11300"/>
                          <a:pt x="19241" y="11486"/>
                          <a:pt x="19241" y="11579"/>
                        </a:cubicBezTo>
                        <a:cubicBezTo>
                          <a:pt x="19390" y="11951"/>
                          <a:pt x="19241" y="12044"/>
                          <a:pt x="18944" y="12137"/>
                        </a:cubicBezTo>
                        <a:cubicBezTo>
                          <a:pt x="18796" y="12230"/>
                          <a:pt x="18796" y="12230"/>
                          <a:pt x="18647" y="12311"/>
                        </a:cubicBezTo>
                        <a:cubicBezTo>
                          <a:pt x="18368" y="12497"/>
                          <a:pt x="17923" y="13416"/>
                          <a:pt x="18220" y="13974"/>
                        </a:cubicBezTo>
                        <a:cubicBezTo>
                          <a:pt x="18517" y="14613"/>
                          <a:pt x="18647" y="14985"/>
                          <a:pt x="18220" y="15253"/>
                        </a:cubicBezTo>
                        <a:cubicBezTo>
                          <a:pt x="17774" y="15439"/>
                          <a:pt x="17923" y="15625"/>
                          <a:pt x="17923" y="15997"/>
                        </a:cubicBezTo>
                        <a:cubicBezTo>
                          <a:pt x="17923" y="16264"/>
                          <a:pt x="17923" y="16636"/>
                          <a:pt x="17774" y="17008"/>
                        </a:cubicBezTo>
                        <a:cubicBezTo>
                          <a:pt x="17477" y="17647"/>
                          <a:pt x="17625" y="17833"/>
                          <a:pt x="18071" y="18473"/>
                        </a:cubicBezTo>
                        <a:cubicBezTo>
                          <a:pt x="18220" y="18566"/>
                          <a:pt x="18220" y="18752"/>
                          <a:pt x="18368" y="18938"/>
                        </a:cubicBezTo>
                        <a:cubicBezTo>
                          <a:pt x="18796" y="19484"/>
                          <a:pt x="18944" y="20217"/>
                          <a:pt x="18944" y="21228"/>
                        </a:cubicBezTo>
                        <a:cubicBezTo>
                          <a:pt x="17923" y="21321"/>
                          <a:pt x="15712" y="21507"/>
                          <a:pt x="13372" y="21600"/>
                        </a:cubicBezTo>
                        <a:cubicBezTo>
                          <a:pt x="15861" y="21507"/>
                          <a:pt x="17923" y="21321"/>
                          <a:pt x="19093" y="21228"/>
                        </a:cubicBezTo>
                        <a:cubicBezTo>
                          <a:pt x="19093" y="20217"/>
                          <a:pt x="18796" y="19484"/>
                          <a:pt x="18517" y="18938"/>
                        </a:cubicBezTo>
                        <a:cubicBezTo>
                          <a:pt x="18368" y="18752"/>
                          <a:pt x="18220" y="18566"/>
                          <a:pt x="18220" y="18380"/>
                        </a:cubicBezTo>
                        <a:cubicBezTo>
                          <a:pt x="17774" y="17833"/>
                          <a:pt x="17625" y="17647"/>
                          <a:pt x="17923" y="17008"/>
                        </a:cubicBezTo>
                        <a:cubicBezTo>
                          <a:pt x="18071" y="16636"/>
                          <a:pt x="18071" y="16264"/>
                          <a:pt x="18071" y="15997"/>
                        </a:cubicBezTo>
                        <a:cubicBezTo>
                          <a:pt x="18071" y="15718"/>
                          <a:pt x="17923" y="15439"/>
                          <a:pt x="18220" y="15253"/>
                        </a:cubicBezTo>
                        <a:cubicBezTo>
                          <a:pt x="18796" y="14985"/>
                          <a:pt x="18647" y="14613"/>
                          <a:pt x="18368" y="13974"/>
                        </a:cubicBezTo>
                        <a:cubicBezTo>
                          <a:pt x="18071" y="13416"/>
                          <a:pt x="18517" y="12590"/>
                          <a:pt x="18796" y="12311"/>
                        </a:cubicBezTo>
                        <a:cubicBezTo>
                          <a:pt x="18944" y="12311"/>
                          <a:pt x="18944" y="12230"/>
                          <a:pt x="18944" y="12230"/>
                        </a:cubicBezTo>
                        <a:cubicBezTo>
                          <a:pt x="19241" y="12044"/>
                          <a:pt x="19538" y="11951"/>
                          <a:pt x="19390" y="11579"/>
                        </a:cubicBezTo>
                        <a:cubicBezTo>
                          <a:pt x="19390" y="11405"/>
                          <a:pt x="19241" y="11300"/>
                          <a:pt x="19241" y="11219"/>
                        </a:cubicBezTo>
                        <a:cubicBezTo>
                          <a:pt x="19093" y="10847"/>
                          <a:pt x="18944" y="10567"/>
                          <a:pt x="19241" y="10021"/>
                        </a:cubicBezTo>
                        <a:cubicBezTo>
                          <a:pt x="19390" y="9835"/>
                          <a:pt x="19538" y="9649"/>
                          <a:pt x="19836" y="9463"/>
                        </a:cubicBezTo>
                        <a:cubicBezTo>
                          <a:pt x="20133" y="9103"/>
                          <a:pt x="20263" y="8917"/>
                          <a:pt x="20133" y="8638"/>
                        </a:cubicBezTo>
                        <a:cubicBezTo>
                          <a:pt x="19966" y="8545"/>
                          <a:pt x="19966" y="8463"/>
                          <a:pt x="19966" y="8463"/>
                        </a:cubicBezTo>
                        <a:cubicBezTo>
                          <a:pt x="19836" y="8370"/>
                          <a:pt x="19836" y="8370"/>
                          <a:pt x="19966" y="8277"/>
                        </a:cubicBezTo>
                        <a:cubicBezTo>
                          <a:pt x="20133" y="8277"/>
                          <a:pt x="20133" y="8184"/>
                          <a:pt x="20263" y="8091"/>
                        </a:cubicBezTo>
                        <a:cubicBezTo>
                          <a:pt x="20709" y="7719"/>
                          <a:pt x="20857" y="7533"/>
                          <a:pt x="20857" y="7347"/>
                        </a:cubicBezTo>
                        <a:cubicBezTo>
                          <a:pt x="20857" y="7266"/>
                          <a:pt x="21006" y="7173"/>
                          <a:pt x="21154" y="7080"/>
                        </a:cubicBezTo>
                        <a:cubicBezTo>
                          <a:pt x="21303" y="6987"/>
                          <a:pt x="21451" y="6801"/>
                          <a:pt x="21303" y="6615"/>
                        </a:cubicBezTo>
                        <a:cubicBezTo>
                          <a:pt x="21303" y="6522"/>
                          <a:pt x="21451" y="6347"/>
                          <a:pt x="21451" y="6254"/>
                        </a:cubicBezTo>
                        <a:cubicBezTo>
                          <a:pt x="21600" y="6161"/>
                          <a:pt x="21600" y="6161"/>
                          <a:pt x="21600" y="6068"/>
                        </a:cubicBezTo>
                        <a:cubicBezTo>
                          <a:pt x="21600" y="5975"/>
                          <a:pt x="21600" y="5789"/>
                          <a:pt x="21451" y="5789"/>
                        </a:cubicBezTo>
                        <a:cubicBezTo>
                          <a:pt x="21451" y="5696"/>
                          <a:pt x="21451" y="5696"/>
                          <a:pt x="21303" y="5696"/>
                        </a:cubicBezTo>
                        <a:lnTo>
                          <a:pt x="10586" y="2488"/>
                        </a:lnTo>
                        <a:cubicBezTo>
                          <a:pt x="10289" y="2569"/>
                          <a:pt x="10141" y="2569"/>
                          <a:pt x="9992" y="2569"/>
                        </a:cubicBezTo>
                        <a:cubicBezTo>
                          <a:pt x="10141" y="2569"/>
                          <a:pt x="10289" y="2569"/>
                          <a:pt x="10586" y="2488"/>
                        </a:cubicBezTo>
                        <a:lnTo>
                          <a:pt x="8971" y="2116"/>
                        </a:lnTo>
                        <a:cubicBezTo>
                          <a:pt x="9119" y="2209"/>
                          <a:pt x="9119" y="2302"/>
                          <a:pt x="9249" y="2302"/>
                        </a:cubicBezTo>
                        <a:cubicBezTo>
                          <a:pt x="9119" y="2302"/>
                          <a:pt x="9119" y="2209"/>
                          <a:pt x="8971" y="2116"/>
                        </a:cubicBezTo>
                        <a:lnTo>
                          <a:pt x="0" y="0"/>
                        </a:lnTo>
                        <a:cubicBezTo>
                          <a:pt x="0" y="93"/>
                          <a:pt x="149" y="186"/>
                          <a:pt x="297" y="186"/>
                        </a:cubicBezTo>
                        <a:cubicBezTo>
                          <a:pt x="149" y="186"/>
                          <a:pt x="0" y="93"/>
                          <a:pt x="0" y="0"/>
                        </a:cubicBezTo>
                        <a:lnTo>
                          <a:pt x="21303" y="5696"/>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81" name="Shape 3631">
                    <a:extLst>
                      <a:ext uri="{FF2B5EF4-FFF2-40B4-BE49-F238E27FC236}">
                        <a16:creationId xmlns:a16="http://schemas.microsoft.com/office/drawing/2014/main" id="{1DBADBC0-65CF-4FE1-852F-5925AD321E37}"/>
                      </a:ext>
                    </a:extLst>
                  </p:cNvPr>
                  <p:cNvSpPr/>
                  <p:nvPr/>
                </p:nvSpPr>
                <p:spPr>
                  <a:xfrm>
                    <a:off x="8156226" y="2794137"/>
                    <a:ext cx="1041400" cy="1851768"/>
                  </a:xfrm>
                  <a:custGeom>
                    <a:avLst/>
                    <a:gdLst/>
                    <a:ahLst/>
                    <a:cxnLst>
                      <a:cxn ang="0">
                        <a:pos x="wd2" y="hd2"/>
                      </a:cxn>
                      <a:cxn ang="5400000">
                        <a:pos x="wd2" y="hd2"/>
                      </a:cxn>
                      <a:cxn ang="10800000">
                        <a:pos x="wd2" y="hd2"/>
                      </a:cxn>
                      <a:cxn ang="16200000">
                        <a:pos x="wd2" y="hd2"/>
                      </a:cxn>
                    </a:cxnLst>
                    <a:rect l="0" t="0" r="r" b="b"/>
                    <a:pathLst>
                      <a:path w="21506" h="21600" extrusionOk="0">
                        <a:moveTo>
                          <a:pt x="17501" y="0"/>
                        </a:moveTo>
                        <a:cubicBezTo>
                          <a:pt x="14986" y="196"/>
                          <a:pt x="6195" y="579"/>
                          <a:pt x="3448" y="710"/>
                        </a:cubicBezTo>
                        <a:cubicBezTo>
                          <a:pt x="3448" y="775"/>
                          <a:pt x="3448" y="775"/>
                          <a:pt x="3448" y="775"/>
                        </a:cubicBezTo>
                        <a:cubicBezTo>
                          <a:pt x="3564" y="840"/>
                          <a:pt x="3795" y="971"/>
                          <a:pt x="4012" y="1102"/>
                        </a:cubicBezTo>
                        <a:cubicBezTo>
                          <a:pt x="4359" y="1289"/>
                          <a:pt x="4822" y="1485"/>
                          <a:pt x="4822" y="1681"/>
                        </a:cubicBezTo>
                        <a:cubicBezTo>
                          <a:pt x="4822" y="1877"/>
                          <a:pt x="5169" y="1934"/>
                          <a:pt x="5501" y="2065"/>
                        </a:cubicBezTo>
                        <a:cubicBezTo>
                          <a:pt x="5617" y="2065"/>
                          <a:pt x="5848" y="2130"/>
                          <a:pt x="5964" y="2195"/>
                        </a:cubicBezTo>
                        <a:cubicBezTo>
                          <a:pt x="6195" y="2456"/>
                          <a:pt x="6296" y="3036"/>
                          <a:pt x="5964" y="3289"/>
                        </a:cubicBezTo>
                        <a:cubicBezTo>
                          <a:pt x="5964" y="3419"/>
                          <a:pt x="5733" y="3484"/>
                          <a:pt x="5617" y="3550"/>
                        </a:cubicBezTo>
                        <a:cubicBezTo>
                          <a:pt x="5501" y="3615"/>
                          <a:pt x="5270" y="3680"/>
                          <a:pt x="5270" y="3998"/>
                        </a:cubicBezTo>
                        <a:cubicBezTo>
                          <a:pt x="5270" y="4325"/>
                          <a:pt x="5039" y="4455"/>
                          <a:pt x="4706" y="4521"/>
                        </a:cubicBezTo>
                        <a:cubicBezTo>
                          <a:pt x="4590" y="4521"/>
                          <a:pt x="4475" y="4521"/>
                          <a:pt x="4475" y="4578"/>
                        </a:cubicBezTo>
                        <a:cubicBezTo>
                          <a:pt x="4243" y="4651"/>
                          <a:pt x="4128" y="4651"/>
                          <a:pt x="4012" y="4651"/>
                        </a:cubicBezTo>
                        <a:cubicBezTo>
                          <a:pt x="3795" y="4708"/>
                          <a:pt x="3679" y="4774"/>
                          <a:pt x="3448" y="4904"/>
                        </a:cubicBezTo>
                        <a:cubicBezTo>
                          <a:pt x="3217" y="4970"/>
                          <a:pt x="2986" y="5035"/>
                          <a:pt x="2754" y="5035"/>
                        </a:cubicBezTo>
                        <a:cubicBezTo>
                          <a:pt x="2754" y="5035"/>
                          <a:pt x="2639" y="4970"/>
                          <a:pt x="2537" y="4970"/>
                        </a:cubicBezTo>
                        <a:cubicBezTo>
                          <a:pt x="2422" y="4970"/>
                          <a:pt x="2306" y="4970"/>
                          <a:pt x="2190" y="4970"/>
                        </a:cubicBezTo>
                        <a:cubicBezTo>
                          <a:pt x="1959" y="4970"/>
                          <a:pt x="1843" y="4970"/>
                          <a:pt x="1843" y="5035"/>
                        </a:cubicBezTo>
                        <a:cubicBezTo>
                          <a:pt x="1728" y="5035"/>
                          <a:pt x="1612" y="5035"/>
                          <a:pt x="1612" y="5100"/>
                        </a:cubicBezTo>
                        <a:cubicBezTo>
                          <a:pt x="1511" y="5100"/>
                          <a:pt x="1511" y="5165"/>
                          <a:pt x="1511" y="5165"/>
                        </a:cubicBezTo>
                        <a:cubicBezTo>
                          <a:pt x="1511" y="5288"/>
                          <a:pt x="1612" y="5353"/>
                          <a:pt x="1612" y="5484"/>
                        </a:cubicBezTo>
                        <a:cubicBezTo>
                          <a:pt x="1728" y="5549"/>
                          <a:pt x="1728" y="5679"/>
                          <a:pt x="1728" y="5745"/>
                        </a:cubicBezTo>
                        <a:cubicBezTo>
                          <a:pt x="1728" y="5875"/>
                          <a:pt x="1843" y="5941"/>
                          <a:pt x="2075" y="5998"/>
                        </a:cubicBezTo>
                        <a:cubicBezTo>
                          <a:pt x="2190" y="6063"/>
                          <a:pt x="2422" y="6128"/>
                          <a:pt x="2422" y="6194"/>
                        </a:cubicBezTo>
                        <a:cubicBezTo>
                          <a:pt x="2422" y="6259"/>
                          <a:pt x="2422" y="6259"/>
                          <a:pt x="2422" y="6324"/>
                        </a:cubicBezTo>
                        <a:cubicBezTo>
                          <a:pt x="2422" y="6585"/>
                          <a:pt x="2190" y="7034"/>
                          <a:pt x="1843" y="7099"/>
                        </a:cubicBezTo>
                        <a:cubicBezTo>
                          <a:pt x="1728" y="7165"/>
                          <a:pt x="1728" y="7165"/>
                          <a:pt x="1728" y="7230"/>
                        </a:cubicBezTo>
                        <a:lnTo>
                          <a:pt x="1728" y="7295"/>
                        </a:lnTo>
                        <a:cubicBezTo>
                          <a:pt x="1728" y="7352"/>
                          <a:pt x="1843" y="7483"/>
                          <a:pt x="1843" y="7613"/>
                        </a:cubicBezTo>
                        <a:cubicBezTo>
                          <a:pt x="1843" y="7875"/>
                          <a:pt x="1048" y="8062"/>
                          <a:pt x="586" y="8193"/>
                        </a:cubicBezTo>
                        <a:cubicBezTo>
                          <a:pt x="470" y="8193"/>
                          <a:pt x="354" y="8258"/>
                          <a:pt x="253" y="8258"/>
                        </a:cubicBezTo>
                        <a:cubicBezTo>
                          <a:pt x="123" y="8323"/>
                          <a:pt x="123" y="8323"/>
                          <a:pt x="123" y="8323"/>
                        </a:cubicBezTo>
                        <a:cubicBezTo>
                          <a:pt x="123" y="8323"/>
                          <a:pt x="123" y="8389"/>
                          <a:pt x="253" y="8389"/>
                        </a:cubicBezTo>
                        <a:cubicBezTo>
                          <a:pt x="253" y="8454"/>
                          <a:pt x="354" y="8454"/>
                          <a:pt x="354" y="8519"/>
                        </a:cubicBezTo>
                        <a:cubicBezTo>
                          <a:pt x="470" y="8585"/>
                          <a:pt x="470" y="8650"/>
                          <a:pt x="470" y="8707"/>
                        </a:cubicBezTo>
                        <a:cubicBezTo>
                          <a:pt x="470" y="8772"/>
                          <a:pt x="354" y="8903"/>
                          <a:pt x="123" y="9033"/>
                        </a:cubicBezTo>
                        <a:cubicBezTo>
                          <a:pt x="123" y="9099"/>
                          <a:pt x="123" y="9099"/>
                          <a:pt x="123" y="9099"/>
                        </a:cubicBezTo>
                        <a:cubicBezTo>
                          <a:pt x="-94" y="9360"/>
                          <a:pt x="22" y="10323"/>
                          <a:pt x="123" y="10771"/>
                        </a:cubicBezTo>
                        <a:cubicBezTo>
                          <a:pt x="123" y="10967"/>
                          <a:pt x="701" y="11294"/>
                          <a:pt x="1279" y="11612"/>
                        </a:cubicBezTo>
                        <a:cubicBezTo>
                          <a:pt x="1728" y="11873"/>
                          <a:pt x="2190" y="12191"/>
                          <a:pt x="2306" y="12387"/>
                        </a:cubicBezTo>
                        <a:cubicBezTo>
                          <a:pt x="2306" y="12648"/>
                          <a:pt x="3217" y="12967"/>
                          <a:pt x="4012" y="13097"/>
                        </a:cubicBezTo>
                        <a:cubicBezTo>
                          <a:pt x="4243" y="13162"/>
                          <a:pt x="4359" y="13423"/>
                          <a:pt x="4475" y="13742"/>
                        </a:cubicBezTo>
                        <a:cubicBezTo>
                          <a:pt x="4475" y="13938"/>
                          <a:pt x="4590" y="14125"/>
                          <a:pt x="4706" y="14256"/>
                        </a:cubicBezTo>
                        <a:cubicBezTo>
                          <a:pt x="4822" y="14452"/>
                          <a:pt x="4937" y="14452"/>
                          <a:pt x="4937" y="14452"/>
                        </a:cubicBezTo>
                        <a:cubicBezTo>
                          <a:pt x="5039" y="14452"/>
                          <a:pt x="5039" y="14452"/>
                          <a:pt x="5169" y="14386"/>
                        </a:cubicBezTo>
                        <a:cubicBezTo>
                          <a:pt x="5270" y="14386"/>
                          <a:pt x="5270" y="14321"/>
                          <a:pt x="5386" y="14321"/>
                        </a:cubicBezTo>
                        <a:cubicBezTo>
                          <a:pt x="5501" y="14256"/>
                          <a:pt x="5617" y="14256"/>
                          <a:pt x="5733" y="14256"/>
                        </a:cubicBezTo>
                        <a:cubicBezTo>
                          <a:pt x="5964" y="14256"/>
                          <a:pt x="6079" y="14321"/>
                          <a:pt x="6079" y="14386"/>
                        </a:cubicBezTo>
                        <a:cubicBezTo>
                          <a:pt x="6195" y="14452"/>
                          <a:pt x="6195" y="14452"/>
                          <a:pt x="6296" y="14452"/>
                        </a:cubicBezTo>
                        <a:cubicBezTo>
                          <a:pt x="6296" y="14452"/>
                          <a:pt x="6412" y="14452"/>
                          <a:pt x="6412" y="14386"/>
                        </a:cubicBezTo>
                        <a:cubicBezTo>
                          <a:pt x="6412" y="14321"/>
                          <a:pt x="6528" y="14256"/>
                          <a:pt x="6528" y="14256"/>
                        </a:cubicBezTo>
                        <a:cubicBezTo>
                          <a:pt x="6759" y="14256"/>
                          <a:pt x="7106" y="14452"/>
                          <a:pt x="7453" y="14582"/>
                        </a:cubicBezTo>
                        <a:cubicBezTo>
                          <a:pt x="8017" y="14835"/>
                          <a:pt x="7453" y="15741"/>
                          <a:pt x="6643" y="16451"/>
                        </a:cubicBezTo>
                        <a:cubicBezTo>
                          <a:pt x="6079" y="17022"/>
                          <a:pt x="7554" y="17602"/>
                          <a:pt x="8479" y="17993"/>
                        </a:cubicBezTo>
                        <a:cubicBezTo>
                          <a:pt x="8826" y="18181"/>
                          <a:pt x="9159" y="18311"/>
                          <a:pt x="9275" y="18377"/>
                        </a:cubicBezTo>
                        <a:cubicBezTo>
                          <a:pt x="9390" y="18507"/>
                          <a:pt x="9622" y="18573"/>
                          <a:pt x="9954" y="18638"/>
                        </a:cubicBezTo>
                        <a:cubicBezTo>
                          <a:pt x="10186" y="18703"/>
                          <a:pt x="10417" y="18768"/>
                          <a:pt x="10648" y="18899"/>
                        </a:cubicBezTo>
                        <a:cubicBezTo>
                          <a:pt x="10764" y="18956"/>
                          <a:pt x="10995" y="19021"/>
                          <a:pt x="11111" y="19021"/>
                        </a:cubicBezTo>
                        <a:cubicBezTo>
                          <a:pt x="11328" y="19087"/>
                          <a:pt x="11559" y="19087"/>
                          <a:pt x="11559" y="19217"/>
                        </a:cubicBezTo>
                        <a:cubicBezTo>
                          <a:pt x="11559" y="19413"/>
                          <a:pt x="11675" y="19535"/>
                          <a:pt x="11906" y="19797"/>
                        </a:cubicBezTo>
                        <a:cubicBezTo>
                          <a:pt x="12022" y="19862"/>
                          <a:pt x="12137" y="19992"/>
                          <a:pt x="12253" y="20123"/>
                        </a:cubicBezTo>
                        <a:cubicBezTo>
                          <a:pt x="12470" y="20376"/>
                          <a:pt x="12354" y="20441"/>
                          <a:pt x="12137" y="20507"/>
                        </a:cubicBezTo>
                        <a:cubicBezTo>
                          <a:pt x="12022" y="20507"/>
                          <a:pt x="11906" y="20572"/>
                          <a:pt x="11790" y="20572"/>
                        </a:cubicBezTo>
                        <a:cubicBezTo>
                          <a:pt x="11675" y="20702"/>
                          <a:pt x="11906" y="20833"/>
                          <a:pt x="12137" y="20955"/>
                        </a:cubicBezTo>
                        <a:cubicBezTo>
                          <a:pt x="12253" y="21086"/>
                          <a:pt x="12470" y="21282"/>
                          <a:pt x="12586" y="21412"/>
                        </a:cubicBezTo>
                        <a:cubicBezTo>
                          <a:pt x="12701" y="21543"/>
                          <a:pt x="12933" y="21600"/>
                          <a:pt x="13279" y="21600"/>
                        </a:cubicBezTo>
                        <a:cubicBezTo>
                          <a:pt x="13395" y="21600"/>
                          <a:pt x="13511" y="21600"/>
                          <a:pt x="13612" y="21600"/>
                        </a:cubicBezTo>
                        <a:cubicBezTo>
                          <a:pt x="13728" y="21600"/>
                          <a:pt x="13728" y="21600"/>
                          <a:pt x="13843" y="21600"/>
                        </a:cubicBezTo>
                        <a:cubicBezTo>
                          <a:pt x="13843" y="21412"/>
                          <a:pt x="13959" y="21216"/>
                          <a:pt x="14190" y="21086"/>
                        </a:cubicBezTo>
                        <a:cubicBezTo>
                          <a:pt x="14422" y="20955"/>
                          <a:pt x="14769" y="20898"/>
                          <a:pt x="15101" y="20898"/>
                        </a:cubicBezTo>
                        <a:cubicBezTo>
                          <a:pt x="15679" y="20898"/>
                          <a:pt x="16243" y="21021"/>
                          <a:pt x="16475" y="21151"/>
                        </a:cubicBezTo>
                        <a:cubicBezTo>
                          <a:pt x="16590" y="21216"/>
                          <a:pt x="16822" y="21216"/>
                          <a:pt x="16937" y="21216"/>
                        </a:cubicBezTo>
                        <a:cubicBezTo>
                          <a:pt x="17270" y="21216"/>
                          <a:pt x="17501" y="21021"/>
                          <a:pt x="17501" y="20833"/>
                        </a:cubicBezTo>
                        <a:cubicBezTo>
                          <a:pt x="17617" y="20768"/>
                          <a:pt x="17501" y="20702"/>
                          <a:pt x="17386" y="20572"/>
                        </a:cubicBezTo>
                        <a:cubicBezTo>
                          <a:pt x="17270" y="20441"/>
                          <a:pt x="17169" y="20311"/>
                          <a:pt x="17053" y="20058"/>
                        </a:cubicBezTo>
                        <a:cubicBezTo>
                          <a:pt x="17053" y="19992"/>
                          <a:pt x="17053" y="19927"/>
                          <a:pt x="17169" y="19862"/>
                        </a:cubicBezTo>
                        <a:cubicBezTo>
                          <a:pt x="17386" y="19609"/>
                          <a:pt x="18296" y="19535"/>
                          <a:pt x="18875" y="19478"/>
                        </a:cubicBezTo>
                        <a:cubicBezTo>
                          <a:pt x="19106" y="19478"/>
                          <a:pt x="19222" y="19478"/>
                          <a:pt x="19337" y="19478"/>
                        </a:cubicBezTo>
                        <a:cubicBezTo>
                          <a:pt x="19337" y="19413"/>
                          <a:pt x="19337" y="19413"/>
                          <a:pt x="19337" y="19413"/>
                        </a:cubicBezTo>
                        <a:cubicBezTo>
                          <a:pt x="19337" y="19348"/>
                          <a:pt x="19222" y="19217"/>
                          <a:pt x="18990" y="19087"/>
                        </a:cubicBezTo>
                        <a:cubicBezTo>
                          <a:pt x="18875" y="19087"/>
                          <a:pt x="18875" y="19087"/>
                          <a:pt x="18875" y="19087"/>
                        </a:cubicBezTo>
                        <a:cubicBezTo>
                          <a:pt x="18643" y="18956"/>
                          <a:pt x="18875" y="18834"/>
                          <a:pt x="18990" y="18703"/>
                        </a:cubicBezTo>
                        <a:cubicBezTo>
                          <a:pt x="19106" y="18638"/>
                          <a:pt x="19106" y="18638"/>
                          <a:pt x="19222" y="18573"/>
                        </a:cubicBezTo>
                        <a:cubicBezTo>
                          <a:pt x="19337" y="18507"/>
                          <a:pt x="19222" y="18377"/>
                          <a:pt x="19222" y="18246"/>
                        </a:cubicBezTo>
                        <a:cubicBezTo>
                          <a:pt x="19106" y="18181"/>
                          <a:pt x="19106" y="18058"/>
                          <a:pt x="19106" y="17928"/>
                        </a:cubicBezTo>
                        <a:cubicBezTo>
                          <a:pt x="19106" y="17667"/>
                          <a:pt x="19106" y="17544"/>
                          <a:pt x="19222" y="17349"/>
                        </a:cubicBezTo>
                        <a:cubicBezTo>
                          <a:pt x="19453" y="17218"/>
                          <a:pt x="19453" y="16957"/>
                          <a:pt x="19453" y="16892"/>
                        </a:cubicBezTo>
                        <a:lnTo>
                          <a:pt x="19453" y="16834"/>
                        </a:lnTo>
                        <a:cubicBezTo>
                          <a:pt x="19337" y="16704"/>
                          <a:pt x="19222" y="16386"/>
                          <a:pt x="19670" y="16320"/>
                        </a:cubicBezTo>
                        <a:cubicBezTo>
                          <a:pt x="20017" y="16255"/>
                          <a:pt x="20826" y="15423"/>
                          <a:pt x="20826" y="15292"/>
                        </a:cubicBezTo>
                        <a:cubicBezTo>
                          <a:pt x="20826" y="15096"/>
                          <a:pt x="21043" y="14900"/>
                          <a:pt x="21390" y="14778"/>
                        </a:cubicBezTo>
                        <a:cubicBezTo>
                          <a:pt x="21506" y="14778"/>
                          <a:pt x="21506" y="14648"/>
                          <a:pt x="21506" y="14582"/>
                        </a:cubicBezTo>
                        <a:cubicBezTo>
                          <a:pt x="21506" y="14452"/>
                          <a:pt x="21390" y="14256"/>
                          <a:pt x="21275" y="14191"/>
                        </a:cubicBezTo>
                        <a:cubicBezTo>
                          <a:pt x="21043" y="14125"/>
                          <a:pt x="21043" y="14003"/>
                          <a:pt x="21043" y="13611"/>
                        </a:cubicBezTo>
                        <a:cubicBezTo>
                          <a:pt x="21043" y="13546"/>
                          <a:pt x="21043" y="13546"/>
                          <a:pt x="21043" y="13546"/>
                        </a:cubicBezTo>
                        <a:cubicBezTo>
                          <a:pt x="21043" y="13293"/>
                          <a:pt x="20928" y="13293"/>
                          <a:pt x="20826" y="13228"/>
                        </a:cubicBezTo>
                        <a:cubicBezTo>
                          <a:pt x="20711" y="13228"/>
                          <a:pt x="20595" y="13162"/>
                          <a:pt x="20479" y="13097"/>
                        </a:cubicBezTo>
                        <a:cubicBezTo>
                          <a:pt x="20248" y="12836"/>
                          <a:pt x="20479" y="12518"/>
                          <a:pt x="20711" y="12322"/>
                        </a:cubicBezTo>
                        <a:cubicBezTo>
                          <a:pt x="20826" y="12257"/>
                          <a:pt x="20928" y="11743"/>
                          <a:pt x="20928" y="11547"/>
                        </a:cubicBezTo>
                        <a:cubicBezTo>
                          <a:pt x="19453" y="3036"/>
                          <a:pt x="19453" y="3036"/>
                          <a:pt x="19453" y="3036"/>
                        </a:cubicBezTo>
                        <a:cubicBezTo>
                          <a:pt x="19222" y="2970"/>
                          <a:pt x="19106" y="2840"/>
                          <a:pt x="18990" y="2709"/>
                        </a:cubicBezTo>
                        <a:cubicBezTo>
                          <a:pt x="18875" y="2587"/>
                          <a:pt x="18875" y="2456"/>
                          <a:pt x="18759" y="2326"/>
                        </a:cubicBezTo>
                        <a:cubicBezTo>
                          <a:pt x="18643" y="2065"/>
                          <a:pt x="18528" y="1877"/>
                          <a:pt x="18195" y="1616"/>
                        </a:cubicBezTo>
                        <a:cubicBezTo>
                          <a:pt x="18079" y="1485"/>
                          <a:pt x="17964" y="1485"/>
                          <a:pt x="17848" y="1420"/>
                        </a:cubicBezTo>
                        <a:cubicBezTo>
                          <a:pt x="17617" y="1289"/>
                          <a:pt x="17617" y="1224"/>
                          <a:pt x="17617" y="840"/>
                        </a:cubicBezTo>
                        <a:cubicBezTo>
                          <a:pt x="17617" y="775"/>
                          <a:pt x="17617" y="775"/>
                          <a:pt x="17617" y="775"/>
                        </a:cubicBezTo>
                        <a:cubicBezTo>
                          <a:pt x="17617" y="579"/>
                          <a:pt x="17617" y="326"/>
                          <a:pt x="17501" y="0"/>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82" name="Shape 3632">
                    <a:extLst>
                      <a:ext uri="{FF2B5EF4-FFF2-40B4-BE49-F238E27FC236}">
                        <a16:creationId xmlns:a16="http://schemas.microsoft.com/office/drawing/2014/main" id="{61D1394B-D859-44D5-A2D4-882C1B0F0D02}"/>
                      </a:ext>
                    </a:extLst>
                  </p:cNvPr>
                  <p:cNvSpPr/>
                  <p:nvPr/>
                </p:nvSpPr>
                <p:spPr>
                  <a:xfrm>
                    <a:off x="8160945" y="2862060"/>
                    <a:ext cx="293003" cy="715586"/>
                  </a:xfrm>
                  <a:custGeom>
                    <a:avLst/>
                    <a:gdLst/>
                    <a:ahLst/>
                    <a:cxnLst>
                      <a:cxn ang="0">
                        <a:pos x="wd2" y="hd2"/>
                      </a:cxn>
                      <a:cxn ang="5400000">
                        <a:pos x="wd2" y="hd2"/>
                      </a:cxn>
                      <a:cxn ang="10800000">
                        <a:pos x="wd2" y="hd2"/>
                      </a:cxn>
                      <a:cxn ang="16200000">
                        <a:pos x="wd2" y="hd2"/>
                      </a:cxn>
                    </a:cxnLst>
                    <a:rect l="0" t="0" r="r" b="b"/>
                    <a:pathLst>
                      <a:path w="21182" h="21600" extrusionOk="0">
                        <a:moveTo>
                          <a:pt x="1214" y="20584"/>
                        </a:moveTo>
                        <a:cubicBezTo>
                          <a:pt x="1214" y="20753"/>
                          <a:pt x="809" y="21092"/>
                          <a:pt x="0" y="21431"/>
                        </a:cubicBezTo>
                        <a:cubicBezTo>
                          <a:pt x="0" y="21600"/>
                          <a:pt x="0" y="21600"/>
                          <a:pt x="0" y="21600"/>
                        </a:cubicBezTo>
                        <a:cubicBezTo>
                          <a:pt x="0" y="21431"/>
                          <a:pt x="0" y="21431"/>
                          <a:pt x="0" y="21431"/>
                        </a:cubicBezTo>
                        <a:cubicBezTo>
                          <a:pt x="809" y="21092"/>
                          <a:pt x="1214" y="20753"/>
                          <a:pt x="1214" y="20584"/>
                        </a:cubicBezTo>
                        <a:lnTo>
                          <a:pt x="20437" y="3685"/>
                        </a:lnTo>
                        <a:cubicBezTo>
                          <a:pt x="21246" y="4362"/>
                          <a:pt x="21600" y="5866"/>
                          <a:pt x="20437" y="6522"/>
                        </a:cubicBezTo>
                        <a:cubicBezTo>
                          <a:pt x="20437" y="6861"/>
                          <a:pt x="19627" y="7031"/>
                          <a:pt x="19222" y="7200"/>
                        </a:cubicBezTo>
                        <a:cubicBezTo>
                          <a:pt x="18818" y="7369"/>
                          <a:pt x="18008" y="7539"/>
                          <a:pt x="18008" y="8365"/>
                        </a:cubicBezTo>
                        <a:cubicBezTo>
                          <a:pt x="18008" y="9212"/>
                          <a:pt x="17199" y="9551"/>
                          <a:pt x="16036" y="9720"/>
                        </a:cubicBezTo>
                        <a:cubicBezTo>
                          <a:pt x="15631" y="9720"/>
                          <a:pt x="15226" y="9720"/>
                          <a:pt x="15226" y="9868"/>
                        </a:cubicBezTo>
                        <a:cubicBezTo>
                          <a:pt x="14417" y="10059"/>
                          <a:pt x="14012" y="10059"/>
                          <a:pt x="13607" y="10059"/>
                        </a:cubicBezTo>
                        <a:cubicBezTo>
                          <a:pt x="12849" y="10207"/>
                          <a:pt x="12444" y="10376"/>
                          <a:pt x="11635" y="10715"/>
                        </a:cubicBezTo>
                        <a:cubicBezTo>
                          <a:pt x="10825" y="10885"/>
                          <a:pt x="10016" y="11054"/>
                          <a:pt x="9207" y="11054"/>
                        </a:cubicBezTo>
                        <a:cubicBezTo>
                          <a:pt x="10016" y="11054"/>
                          <a:pt x="10825" y="10885"/>
                          <a:pt x="11635" y="10715"/>
                        </a:cubicBezTo>
                        <a:cubicBezTo>
                          <a:pt x="12444" y="10376"/>
                          <a:pt x="12849" y="10207"/>
                          <a:pt x="13607" y="10059"/>
                        </a:cubicBezTo>
                        <a:cubicBezTo>
                          <a:pt x="14012" y="10059"/>
                          <a:pt x="14417" y="10059"/>
                          <a:pt x="15226" y="9868"/>
                        </a:cubicBezTo>
                        <a:cubicBezTo>
                          <a:pt x="15226" y="9720"/>
                          <a:pt x="15631" y="9720"/>
                          <a:pt x="16036" y="9720"/>
                        </a:cubicBezTo>
                        <a:cubicBezTo>
                          <a:pt x="17199" y="9551"/>
                          <a:pt x="18008" y="9212"/>
                          <a:pt x="18008" y="8365"/>
                        </a:cubicBezTo>
                        <a:cubicBezTo>
                          <a:pt x="18008" y="7539"/>
                          <a:pt x="18818" y="7369"/>
                          <a:pt x="19222" y="7200"/>
                        </a:cubicBezTo>
                        <a:cubicBezTo>
                          <a:pt x="19627" y="7031"/>
                          <a:pt x="20437" y="6861"/>
                          <a:pt x="20437" y="6522"/>
                        </a:cubicBezTo>
                        <a:cubicBezTo>
                          <a:pt x="21600" y="5866"/>
                          <a:pt x="21246" y="4362"/>
                          <a:pt x="20437" y="3685"/>
                        </a:cubicBezTo>
                        <a:lnTo>
                          <a:pt x="11635" y="0"/>
                        </a:lnTo>
                        <a:lnTo>
                          <a:pt x="1214" y="20584"/>
                        </a:ln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83" name="Shape 3634">
                    <a:extLst>
                      <a:ext uri="{FF2B5EF4-FFF2-40B4-BE49-F238E27FC236}">
                        <a16:creationId xmlns:a16="http://schemas.microsoft.com/office/drawing/2014/main" id="{DBF68A41-B6BD-4CD7-A8B2-EDA13B5CC37D}"/>
                      </a:ext>
                    </a:extLst>
                  </p:cNvPr>
                  <p:cNvSpPr/>
                  <p:nvPr/>
                </p:nvSpPr>
                <p:spPr>
                  <a:xfrm>
                    <a:off x="8154769" y="2855885"/>
                    <a:ext cx="299152" cy="718676"/>
                  </a:xfrm>
                  <a:custGeom>
                    <a:avLst/>
                    <a:gdLst/>
                    <a:ahLst/>
                    <a:cxnLst>
                      <a:cxn ang="0">
                        <a:pos x="wd2" y="hd2"/>
                      </a:cxn>
                      <a:cxn ang="5400000">
                        <a:pos x="wd2" y="hd2"/>
                      </a:cxn>
                      <a:cxn ang="10800000">
                        <a:pos x="wd2" y="hd2"/>
                      </a:cxn>
                      <a:cxn ang="16200000">
                        <a:pos x="wd2" y="hd2"/>
                      </a:cxn>
                    </a:cxnLst>
                    <a:rect l="0" t="0" r="r" b="b"/>
                    <a:pathLst>
                      <a:path w="21189" h="21600" extrusionOk="0">
                        <a:moveTo>
                          <a:pt x="11795" y="0"/>
                        </a:moveTo>
                        <a:cubicBezTo>
                          <a:pt x="11397" y="0"/>
                          <a:pt x="11397" y="0"/>
                          <a:pt x="11397" y="0"/>
                        </a:cubicBezTo>
                        <a:lnTo>
                          <a:pt x="11397" y="168"/>
                        </a:lnTo>
                        <a:cubicBezTo>
                          <a:pt x="11397" y="168"/>
                          <a:pt x="11397" y="168"/>
                          <a:pt x="11795" y="336"/>
                        </a:cubicBezTo>
                        <a:cubicBezTo>
                          <a:pt x="11795" y="504"/>
                          <a:pt x="12592" y="672"/>
                          <a:pt x="13388" y="1009"/>
                        </a:cubicBezTo>
                        <a:cubicBezTo>
                          <a:pt x="14533" y="1492"/>
                          <a:pt x="16125" y="2164"/>
                          <a:pt x="16125" y="2500"/>
                        </a:cubicBezTo>
                        <a:cubicBezTo>
                          <a:pt x="16125" y="3005"/>
                          <a:pt x="17718" y="3320"/>
                          <a:pt x="18863" y="3656"/>
                        </a:cubicBezTo>
                        <a:cubicBezTo>
                          <a:pt x="19261" y="3656"/>
                          <a:pt x="19659" y="3824"/>
                          <a:pt x="20057" y="3824"/>
                        </a:cubicBezTo>
                        <a:cubicBezTo>
                          <a:pt x="20455" y="3992"/>
                          <a:pt x="20853" y="4644"/>
                          <a:pt x="20853" y="5316"/>
                        </a:cubicBezTo>
                        <a:cubicBezTo>
                          <a:pt x="20853" y="5820"/>
                          <a:pt x="20853" y="6325"/>
                          <a:pt x="20455" y="6640"/>
                        </a:cubicBezTo>
                        <a:cubicBezTo>
                          <a:pt x="20057" y="6808"/>
                          <a:pt x="19659" y="6976"/>
                          <a:pt x="19261" y="7144"/>
                        </a:cubicBezTo>
                        <a:cubicBezTo>
                          <a:pt x="18465" y="7480"/>
                          <a:pt x="17718" y="7648"/>
                          <a:pt x="17718" y="8468"/>
                        </a:cubicBezTo>
                        <a:cubicBezTo>
                          <a:pt x="17718" y="9308"/>
                          <a:pt x="16922" y="9476"/>
                          <a:pt x="15727" y="9644"/>
                        </a:cubicBezTo>
                        <a:cubicBezTo>
                          <a:pt x="15727" y="9644"/>
                          <a:pt x="15329" y="9812"/>
                          <a:pt x="14931" y="9812"/>
                        </a:cubicBezTo>
                        <a:cubicBezTo>
                          <a:pt x="14533" y="9960"/>
                          <a:pt x="14135" y="9960"/>
                          <a:pt x="13736" y="10149"/>
                        </a:cubicBezTo>
                        <a:cubicBezTo>
                          <a:pt x="12990" y="10149"/>
                          <a:pt x="12194" y="10296"/>
                          <a:pt x="11397" y="10632"/>
                        </a:cubicBezTo>
                        <a:cubicBezTo>
                          <a:pt x="10999" y="10800"/>
                          <a:pt x="10601" y="10968"/>
                          <a:pt x="9406" y="10968"/>
                        </a:cubicBezTo>
                        <a:cubicBezTo>
                          <a:pt x="9406" y="10968"/>
                          <a:pt x="9008" y="10968"/>
                          <a:pt x="8660" y="10968"/>
                        </a:cubicBezTo>
                        <a:cubicBezTo>
                          <a:pt x="8262" y="10800"/>
                          <a:pt x="7864" y="10800"/>
                          <a:pt x="7465" y="10800"/>
                        </a:cubicBezTo>
                        <a:cubicBezTo>
                          <a:pt x="6669" y="10800"/>
                          <a:pt x="6271" y="10800"/>
                          <a:pt x="5873" y="10968"/>
                        </a:cubicBezTo>
                        <a:cubicBezTo>
                          <a:pt x="5475" y="10968"/>
                          <a:pt x="5126" y="10968"/>
                          <a:pt x="5126" y="11136"/>
                        </a:cubicBezTo>
                        <a:cubicBezTo>
                          <a:pt x="5126" y="11304"/>
                          <a:pt x="4678" y="11472"/>
                          <a:pt x="4678" y="11472"/>
                        </a:cubicBezTo>
                        <a:cubicBezTo>
                          <a:pt x="4678" y="11788"/>
                          <a:pt x="5126" y="11956"/>
                          <a:pt x="5126" y="12292"/>
                        </a:cubicBezTo>
                        <a:cubicBezTo>
                          <a:pt x="5475" y="12460"/>
                          <a:pt x="5475" y="12796"/>
                          <a:pt x="5475" y="12964"/>
                        </a:cubicBezTo>
                        <a:cubicBezTo>
                          <a:pt x="5475" y="13300"/>
                          <a:pt x="6271" y="13468"/>
                          <a:pt x="6669" y="13616"/>
                        </a:cubicBezTo>
                        <a:cubicBezTo>
                          <a:pt x="7465" y="13784"/>
                          <a:pt x="7864" y="13952"/>
                          <a:pt x="7864" y="14288"/>
                        </a:cubicBezTo>
                        <a:cubicBezTo>
                          <a:pt x="7864" y="14288"/>
                          <a:pt x="7864" y="14288"/>
                          <a:pt x="7864" y="14456"/>
                        </a:cubicBezTo>
                        <a:cubicBezTo>
                          <a:pt x="7864" y="15128"/>
                          <a:pt x="7067" y="16116"/>
                          <a:pt x="6271" y="16284"/>
                        </a:cubicBezTo>
                        <a:cubicBezTo>
                          <a:pt x="5873" y="16452"/>
                          <a:pt x="5475" y="16620"/>
                          <a:pt x="5475" y="16788"/>
                        </a:cubicBezTo>
                        <a:cubicBezTo>
                          <a:pt x="5475" y="16788"/>
                          <a:pt x="5475" y="16956"/>
                          <a:pt x="5475" y="17104"/>
                        </a:cubicBezTo>
                        <a:cubicBezTo>
                          <a:pt x="5873" y="17272"/>
                          <a:pt x="5873" y="17440"/>
                          <a:pt x="5873" y="17776"/>
                        </a:cubicBezTo>
                        <a:cubicBezTo>
                          <a:pt x="5873" y="18448"/>
                          <a:pt x="3534" y="18784"/>
                          <a:pt x="1543" y="19100"/>
                        </a:cubicBezTo>
                        <a:cubicBezTo>
                          <a:pt x="1145" y="19100"/>
                          <a:pt x="796" y="19268"/>
                          <a:pt x="348" y="19268"/>
                        </a:cubicBezTo>
                        <a:cubicBezTo>
                          <a:pt x="0" y="19436"/>
                          <a:pt x="0" y="19436"/>
                          <a:pt x="0" y="19604"/>
                        </a:cubicBezTo>
                        <a:cubicBezTo>
                          <a:pt x="0" y="19772"/>
                          <a:pt x="0" y="19772"/>
                          <a:pt x="348" y="19940"/>
                        </a:cubicBezTo>
                        <a:cubicBezTo>
                          <a:pt x="796" y="19940"/>
                          <a:pt x="796" y="20108"/>
                          <a:pt x="1145" y="20276"/>
                        </a:cubicBezTo>
                        <a:cubicBezTo>
                          <a:pt x="1145" y="20276"/>
                          <a:pt x="1145" y="20444"/>
                          <a:pt x="1145" y="20591"/>
                        </a:cubicBezTo>
                        <a:cubicBezTo>
                          <a:pt x="1145" y="20760"/>
                          <a:pt x="796" y="21096"/>
                          <a:pt x="348" y="21432"/>
                        </a:cubicBezTo>
                        <a:cubicBezTo>
                          <a:pt x="348" y="21432"/>
                          <a:pt x="348" y="21432"/>
                          <a:pt x="348" y="21600"/>
                        </a:cubicBezTo>
                        <a:cubicBezTo>
                          <a:pt x="348" y="21600"/>
                          <a:pt x="348" y="21600"/>
                          <a:pt x="348" y="21432"/>
                        </a:cubicBezTo>
                        <a:cubicBezTo>
                          <a:pt x="1145" y="21096"/>
                          <a:pt x="1543" y="20760"/>
                          <a:pt x="1543" y="20591"/>
                        </a:cubicBezTo>
                        <a:cubicBezTo>
                          <a:pt x="1543" y="20444"/>
                          <a:pt x="1543" y="20276"/>
                          <a:pt x="1145" y="20108"/>
                        </a:cubicBezTo>
                        <a:cubicBezTo>
                          <a:pt x="1145" y="19940"/>
                          <a:pt x="796" y="19940"/>
                          <a:pt x="796" y="19772"/>
                        </a:cubicBezTo>
                        <a:cubicBezTo>
                          <a:pt x="348" y="19772"/>
                          <a:pt x="348" y="19604"/>
                          <a:pt x="348" y="19604"/>
                        </a:cubicBezTo>
                        <a:cubicBezTo>
                          <a:pt x="348" y="19604"/>
                          <a:pt x="348" y="19604"/>
                          <a:pt x="796" y="19436"/>
                        </a:cubicBezTo>
                        <a:cubicBezTo>
                          <a:pt x="1145" y="19436"/>
                          <a:pt x="1543" y="19268"/>
                          <a:pt x="1941" y="19268"/>
                        </a:cubicBezTo>
                        <a:cubicBezTo>
                          <a:pt x="3534" y="18932"/>
                          <a:pt x="6271" y="18448"/>
                          <a:pt x="6271" y="17776"/>
                        </a:cubicBezTo>
                        <a:cubicBezTo>
                          <a:pt x="6271" y="17440"/>
                          <a:pt x="5873" y="17104"/>
                          <a:pt x="5873" y="16956"/>
                        </a:cubicBezTo>
                        <a:lnTo>
                          <a:pt x="5873" y="16788"/>
                        </a:lnTo>
                        <a:cubicBezTo>
                          <a:pt x="5873" y="16620"/>
                          <a:pt x="5873" y="16620"/>
                          <a:pt x="6271" y="16452"/>
                        </a:cubicBezTo>
                        <a:cubicBezTo>
                          <a:pt x="7465" y="16284"/>
                          <a:pt x="8262" y="15128"/>
                          <a:pt x="8262" y="14456"/>
                        </a:cubicBezTo>
                        <a:cubicBezTo>
                          <a:pt x="8262" y="14288"/>
                          <a:pt x="8262" y="14288"/>
                          <a:pt x="8262" y="14120"/>
                        </a:cubicBezTo>
                        <a:cubicBezTo>
                          <a:pt x="8262" y="13952"/>
                          <a:pt x="7465" y="13784"/>
                          <a:pt x="7067" y="13616"/>
                        </a:cubicBezTo>
                        <a:cubicBezTo>
                          <a:pt x="6271" y="13468"/>
                          <a:pt x="5873" y="13300"/>
                          <a:pt x="5873" y="12964"/>
                        </a:cubicBezTo>
                        <a:cubicBezTo>
                          <a:pt x="5873" y="12796"/>
                          <a:pt x="5873" y="12460"/>
                          <a:pt x="5475" y="12292"/>
                        </a:cubicBezTo>
                        <a:cubicBezTo>
                          <a:pt x="5475" y="11956"/>
                          <a:pt x="5126" y="11788"/>
                          <a:pt x="5126" y="11472"/>
                        </a:cubicBezTo>
                        <a:cubicBezTo>
                          <a:pt x="5126" y="11472"/>
                          <a:pt x="5126" y="11304"/>
                          <a:pt x="5475" y="11304"/>
                        </a:cubicBezTo>
                        <a:cubicBezTo>
                          <a:pt x="5475" y="11136"/>
                          <a:pt x="5873" y="11136"/>
                          <a:pt x="6271" y="11136"/>
                        </a:cubicBezTo>
                        <a:cubicBezTo>
                          <a:pt x="6271" y="10968"/>
                          <a:pt x="6669" y="10968"/>
                          <a:pt x="7465" y="10968"/>
                        </a:cubicBezTo>
                        <a:cubicBezTo>
                          <a:pt x="7864" y="10968"/>
                          <a:pt x="8262" y="10968"/>
                          <a:pt x="8660" y="10968"/>
                        </a:cubicBezTo>
                        <a:cubicBezTo>
                          <a:pt x="9008" y="10968"/>
                          <a:pt x="9406" y="11136"/>
                          <a:pt x="9406" y="11136"/>
                        </a:cubicBezTo>
                        <a:cubicBezTo>
                          <a:pt x="10203" y="11136"/>
                          <a:pt x="10999" y="10968"/>
                          <a:pt x="11795" y="10800"/>
                        </a:cubicBezTo>
                        <a:cubicBezTo>
                          <a:pt x="12592" y="10464"/>
                          <a:pt x="12990" y="10296"/>
                          <a:pt x="13736" y="10149"/>
                        </a:cubicBezTo>
                        <a:cubicBezTo>
                          <a:pt x="14135" y="10149"/>
                          <a:pt x="14533" y="10149"/>
                          <a:pt x="15329" y="9960"/>
                        </a:cubicBezTo>
                        <a:cubicBezTo>
                          <a:pt x="15329" y="9812"/>
                          <a:pt x="15727" y="9812"/>
                          <a:pt x="16125" y="9812"/>
                        </a:cubicBezTo>
                        <a:cubicBezTo>
                          <a:pt x="17270" y="9644"/>
                          <a:pt x="18066" y="9308"/>
                          <a:pt x="18066" y="8468"/>
                        </a:cubicBezTo>
                        <a:cubicBezTo>
                          <a:pt x="18066" y="7648"/>
                          <a:pt x="18863" y="7480"/>
                          <a:pt x="19261" y="7312"/>
                        </a:cubicBezTo>
                        <a:cubicBezTo>
                          <a:pt x="19659" y="7144"/>
                          <a:pt x="20455" y="6976"/>
                          <a:pt x="20455" y="6640"/>
                        </a:cubicBezTo>
                        <a:cubicBezTo>
                          <a:pt x="21600" y="5988"/>
                          <a:pt x="21252" y="4496"/>
                          <a:pt x="20455" y="3824"/>
                        </a:cubicBezTo>
                        <a:cubicBezTo>
                          <a:pt x="20057" y="3656"/>
                          <a:pt x="19261" y="3488"/>
                          <a:pt x="18863" y="3488"/>
                        </a:cubicBezTo>
                        <a:cubicBezTo>
                          <a:pt x="17718" y="3152"/>
                          <a:pt x="16524" y="3005"/>
                          <a:pt x="16524" y="2500"/>
                        </a:cubicBezTo>
                        <a:cubicBezTo>
                          <a:pt x="16524" y="1996"/>
                          <a:pt x="14931" y="1492"/>
                          <a:pt x="13736" y="1009"/>
                        </a:cubicBezTo>
                        <a:cubicBezTo>
                          <a:pt x="12990" y="672"/>
                          <a:pt x="12194" y="336"/>
                          <a:pt x="11795" y="168"/>
                        </a:cubicBezTo>
                        <a:cubicBezTo>
                          <a:pt x="11795" y="0"/>
                          <a:pt x="11795" y="0"/>
                          <a:pt x="11795" y="0"/>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84" name="Shape 3635">
                    <a:extLst>
                      <a:ext uri="{FF2B5EF4-FFF2-40B4-BE49-F238E27FC236}">
                        <a16:creationId xmlns:a16="http://schemas.microsoft.com/office/drawing/2014/main" id="{A9B0593D-6FA8-490C-ACFA-95B1601D19DC}"/>
                      </a:ext>
                    </a:extLst>
                  </p:cNvPr>
                  <p:cNvSpPr/>
                  <p:nvPr/>
                </p:nvSpPr>
                <p:spPr>
                  <a:xfrm>
                    <a:off x="8151007" y="3572172"/>
                    <a:ext cx="679215" cy="1089167"/>
                  </a:xfrm>
                  <a:custGeom>
                    <a:avLst/>
                    <a:gdLst/>
                    <a:ahLst/>
                    <a:cxnLst>
                      <a:cxn ang="0">
                        <a:pos x="wd2" y="hd2"/>
                      </a:cxn>
                      <a:cxn ang="5400000">
                        <a:pos x="wd2" y="hd2"/>
                      </a:cxn>
                      <a:cxn ang="10800000">
                        <a:pos x="wd2" y="hd2"/>
                      </a:cxn>
                      <a:cxn ang="16200000">
                        <a:pos x="wd2" y="hd2"/>
                      </a:cxn>
                    </a:cxnLst>
                    <a:rect l="0" t="0" r="r" b="b"/>
                    <a:pathLst>
                      <a:path w="21426" h="21600" extrusionOk="0">
                        <a:moveTo>
                          <a:pt x="333" y="0"/>
                        </a:moveTo>
                        <a:cubicBezTo>
                          <a:pt x="-174" y="444"/>
                          <a:pt x="2" y="2304"/>
                          <a:pt x="179" y="2957"/>
                        </a:cubicBezTo>
                        <a:cubicBezTo>
                          <a:pt x="179" y="3401"/>
                          <a:pt x="1038" y="3956"/>
                          <a:pt x="1920" y="4387"/>
                        </a:cubicBezTo>
                        <a:cubicBezTo>
                          <a:pt x="2603" y="4942"/>
                          <a:pt x="3308" y="5372"/>
                          <a:pt x="3485" y="5705"/>
                        </a:cubicBezTo>
                        <a:cubicBezTo>
                          <a:pt x="3485" y="6358"/>
                          <a:pt x="5755" y="6913"/>
                          <a:pt x="6262" y="7024"/>
                        </a:cubicBezTo>
                        <a:cubicBezTo>
                          <a:pt x="6438" y="7135"/>
                          <a:pt x="6615" y="7566"/>
                          <a:pt x="6791" y="8010"/>
                        </a:cubicBezTo>
                        <a:cubicBezTo>
                          <a:pt x="6967" y="8343"/>
                          <a:pt x="6967" y="8662"/>
                          <a:pt x="7144" y="8884"/>
                        </a:cubicBezTo>
                        <a:cubicBezTo>
                          <a:pt x="7320" y="9217"/>
                          <a:pt x="7496" y="9329"/>
                          <a:pt x="7673" y="9329"/>
                        </a:cubicBezTo>
                        <a:cubicBezTo>
                          <a:pt x="7827" y="9329"/>
                          <a:pt x="8025" y="9217"/>
                          <a:pt x="8179" y="9217"/>
                        </a:cubicBezTo>
                        <a:lnTo>
                          <a:pt x="8356" y="9106"/>
                        </a:lnTo>
                        <a:cubicBezTo>
                          <a:pt x="8532" y="8995"/>
                          <a:pt x="8708" y="8995"/>
                          <a:pt x="8885" y="8995"/>
                        </a:cubicBezTo>
                        <a:cubicBezTo>
                          <a:pt x="9061" y="8995"/>
                          <a:pt x="9237" y="9106"/>
                          <a:pt x="9237" y="9217"/>
                        </a:cubicBezTo>
                        <a:cubicBezTo>
                          <a:pt x="9414" y="9329"/>
                          <a:pt x="9590" y="9329"/>
                          <a:pt x="9744" y="9329"/>
                        </a:cubicBezTo>
                        <a:cubicBezTo>
                          <a:pt x="9921" y="9329"/>
                          <a:pt x="10097" y="9217"/>
                          <a:pt x="10097" y="9106"/>
                        </a:cubicBezTo>
                        <a:cubicBezTo>
                          <a:pt x="10097" y="8995"/>
                          <a:pt x="10097" y="8995"/>
                          <a:pt x="10097" y="8995"/>
                        </a:cubicBezTo>
                        <a:cubicBezTo>
                          <a:pt x="10273" y="8995"/>
                          <a:pt x="10802" y="9217"/>
                          <a:pt x="11331" y="9551"/>
                        </a:cubicBezTo>
                        <a:cubicBezTo>
                          <a:pt x="12015" y="9870"/>
                          <a:pt x="11508" y="11078"/>
                          <a:pt x="10097" y="12619"/>
                        </a:cubicBezTo>
                        <a:cubicBezTo>
                          <a:pt x="9237" y="13590"/>
                          <a:pt x="11508" y="14687"/>
                          <a:pt x="12896" y="15353"/>
                        </a:cubicBezTo>
                        <a:cubicBezTo>
                          <a:pt x="13602" y="15561"/>
                          <a:pt x="13932" y="15784"/>
                          <a:pt x="14108" y="15895"/>
                        </a:cubicBezTo>
                        <a:cubicBezTo>
                          <a:pt x="14285" y="16228"/>
                          <a:pt x="14814" y="16339"/>
                          <a:pt x="15166" y="16450"/>
                        </a:cubicBezTo>
                        <a:cubicBezTo>
                          <a:pt x="15497" y="16450"/>
                          <a:pt x="16026" y="16561"/>
                          <a:pt x="16202" y="16783"/>
                        </a:cubicBezTo>
                        <a:cubicBezTo>
                          <a:pt x="16555" y="16991"/>
                          <a:pt x="16908" y="17102"/>
                          <a:pt x="17084" y="17102"/>
                        </a:cubicBezTo>
                        <a:cubicBezTo>
                          <a:pt x="17415" y="17213"/>
                          <a:pt x="17591" y="17213"/>
                          <a:pt x="17591" y="17324"/>
                        </a:cubicBezTo>
                        <a:cubicBezTo>
                          <a:pt x="17591" y="17658"/>
                          <a:pt x="17767" y="17991"/>
                          <a:pt x="18120" y="18310"/>
                        </a:cubicBezTo>
                        <a:cubicBezTo>
                          <a:pt x="18296" y="18532"/>
                          <a:pt x="18473" y="18754"/>
                          <a:pt x="18649" y="18976"/>
                        </a:cubicBezTo>
                        <a:cubicBezTo>
                          <a:pt x="18825" y="19296"/>
                          <a:pt x="18825" y="19296"/>
                          <a:pt x="18473" y="19407"/>
                        </a:cubicBezTo>
                        <a:cubicBezTo>
                          <a:pt x="18296" y="19407"/>
                          <a:pt x="18120" y="19518"/>
                          <a:pt x="18120" y="19629"/>
                        </a:cubicBezTo>
                        <a:cubicBezTo>
                          <a:pt x="17767" y="19851"/>
                          <a:pt x="18120" y="20073"/>
                          <a:pt x="18473" y="20392"/>
                        </a:cubicBezTo>
                        <a:cubicBezTo>
                          <a:pt x="18825" y="20614"/>
                          <a:pt x="19156" y="20837"/>
                          <a:pt x="19156" y="21059"/>
                        </a:cubicBezTo>
                        <a:cubicBezTo>
                          <a:pt x="19508" y="21378"/>
                          <a:pt x="19861" y="21489"/>
                          <a:pt x="20390" y="21489"/>
                        </a:cubicBezTo>
                        <a:cubicBezTo>
                          <a:pt x="20566" y="21489"/>
                          <a:pt x="20743" y="21489"/>
                          <a:pt x="20897" y="21489"/>
                        </a:cubicBezTo>
                        <a:cubicBezTo>
                          <a:pt x="21073" y="21489"/>
                          <a:pt x="21073" y="21489"/>
                          <a:pt x="21250" y="21489"/>
                        </a:cubicBezTo>
                        <a:cubicBezTo>
                          <a:pt x="21426" y="21600"/>
                          <a:pt x="21426" y="21600"/>
                          <a:pt x="21426" y="21600"/>
                        </a:cubicBezTo>
                        <a:cubicBezTo>
                          <a:pt x="21426" y="21489"/>
                          <a:pt x="21426" y="21489"/>
                          <a:pt x="21426" y="21489"/>
                        </a:cubicBezTo>
                        <a:lnTo>
                          <a:pt x="21250" y="21489"/>
                        </a:lnTo>
                        <a:cubicBezTo>
                          <a:pt x="21073" y="21489"/>
                          <a:pt x="21073" y="21489"/>
                          <a:pt x="20897" y="21489"/>
                        </a:cubicBezTo>
                        <a:cubicBezTo>
                          <a:pt x="20743" y="21489"/>
                          <a:pt x="20566" y="21489"/>
                          <a:pt x="20390" y="21489"/>
                        </a:cubicBezTo>
                        <a:cubicBezTo>
                          <a:pt x="20037" y="21489"/>
                          <a:pt x="19508" y="21378"/>
                          <a:pt x="19332" y="21059"/>
                        </a:cubicBezTo>
                        <a:cubicBezTo>
                          <a:pt x="18825" y="20392"/>
                          <a:pt x="17591" y="19962"/>
                          <a:pt x="18120" y="19629"/>
                        </a:cubicBezTo>
                        <a:cubicBezTo>
                          <a:pt x="18473" y="19296"/>
                          <a:pt x="19156" y="19518"/>
                          <a:pt x="18649" y="18865"/>
                        </a:cubicBezTo>
                        <a:cubicBezTo>
                          <a:pt x="18296" y="18310"/>
                          <a:pt x="17591" y="17769"/>
                          <a:pt x="17591" y="17324"/>
                        </a:cubicBezTo>
                        <a:cubicBezTo>
                          <a:pt x="17591" y="16991"/>
                          <a:pt x="16731" y="17213"/>
                          <a:pt x="16202" y="16783"/>
                        </a:cubicBezTo>
                        <a:cubicBezTo>
                          <a:pt x="15673" y="16339"/>
                          <a:pt x="14461" y="16339"/>
                          <a:pt x="14108" y="15895"/>
                        </a:cubicBezTo>
                        <a:cubicBezTo>
                          <a:pt x="13756" y="15464"/>
                          <a:pt x="8885" y="13923"/>
                          <a:pt x="10097" y="12619"/>
                        </a:cubicBezTo>
                        <a:cubicBezTo>
                          <a:pt x="11508" y="11300"/>
                          <a:pt x="12191" y="9870"/>
                          <a:pt x="11508" y="9440"/>
                        </a:cubicBezTo>
                        <a:cubicBezTo>
                          <a:pt x="10979" y="9217"/>
                          <a:pt x="10450" y="8995"/>
                          <a:pt x="10097" y="8995"/>
                        </a:cubicBezTo>
                        <a:cubicBezTo>
                          <a:pt x="10097" y="8995"/>
                          <a:pt x="10097" y="8995"/>
                          <a:pt x="10097" y="9106"/>
                        </a:cubicBezTo>
                        <a:cubicBezTo>
                          <a:pt x="10097" y="9217"/>
                          <a:pt x="9921" y="9329"/>
                          <a:pt x="9744" y="9329"/>
                        </a:cubicBezTo>
                        <a:cubicBezTo>
                          <a:pt x="9590" y="9329"/>
                          <a:pt x="9414" y="9217"/>
                          <a:pt x="9414" y="9106"/>
                        </a:cubicBezTo>
                        <a:cubicBezTo>
                          <a:pt x="9237" y="8995"/>
                          <a:pt x="9237" y="8995"/>
                          <a:pt x="8885" y="8995"/>
                        </a:cubicBezTo>
                        <a:cubicBezTo>
                          <a:pt x="8708" y="8995"/>
                          <a:pt x="8532" y="8995"/>
                          <a:pt x="8356" y="8995"/>
                        </a:cubicBezTo>
                        <a:cubicBezTo>
                          <a:pt x="8025" y="9106"/>
                          <a:pt x="7827" y="9217"/>
                          <a:pt x="7673" y="9217"/>
                        </a:cubicBezTo>
                        <a:cubicBezTo>
                          <a:pt x="7496" y="9217"/>
                          <a:pt x="7320" y="9217"/>
                          <a:pt x="7144" y="8884"/>
                        </a:cubicBezTo>
                        <a:cubicBezTo>
                          <a:pt x="6791" y="8232"/>
                          <a:pt x="6791" y="7135"/>
                          <a:pt x="6262" y="7024"/>
                        </a:cubicBezTo>
                        <a:cubicBezTo>
                          <a:pt x="5755" y="6913"/>
                          <a:pt x="3661" y="6261"/>
                          <a:pt x="3485" y="5705"/>
                        </a:cubicBezTo>
                        <a:cubicBezTo>
                          <a:pt x="3485" y="5053"/>
                          <a:pt x="333" y="3734"/>
                          <a:pt x="179" y="2957"/>
                        </a:cubicBezTo>
                        <a:cubicBezTo>
                          <a:pt x="2" y="2193"/>
                          <a:pt x="2" y="555"/>
                          <a:pt x="333" y="111"/>
                        </a:cubicBezTo>
                        <a:cubicBezTo>
                          <a:pt x="333" y="0"/>
                          <a:pt x="333" y="0"/>
                          <a:pt x="333" y="0"/>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88" name="Shape 3640">
                    <a:extLst>
                      <a:ext uri="{FF2B5EF4-FFF2-40B4-BE49-F238E27FC236}">
                        <a16:creationId xmlns:a16="http://schemas.microsoft.com/office/drawing/2014/main" id="{3CF473A4-D27D-4B62-BDC5-2F0E0251331F}"/>
                      </a:ext>
                    </a:extLst>
                  </p:cNvPr>
                  <p:cNvSpPr/>
                  <p:nvPr/>
                </p:nvSpPr>
                <p:spPr>
                  <a:xfrm>
                    <a:off x="12598023" y="1191752"/>
                    <a:ext cx="400246" cy="887006"/>
                  </a:xfrm>
                  <a:custGeom>
                    <a:avLst/>
                    <a:gdLst/>
                    <a:ahLst/>
                    <a:cxnLst>
                      <a:cxn ang="0">
                        <a:pos x="wd2" y="hd2"/>
                      </a:cxn>
                      <a:cxn ang="5400000">
                        <a:pos x="wd2" y="hd2"/>
                      </a:cxn>
                      <a:cxn ang="10800000">
                        <a:pos x="wd2" y="hd2"/>
                      </a:cxn>
                      <a:cxn ang="16200000">
                        <a:pos x="wd2" y="hd2"/>
                      </a:cxn>
                    </a:cxnLst>
                    <a:rect l="0" t="0" r="r" b="b"/>
                    <a:pathLst>
                      <a:path w="19342" h="21489" extrusionOk="0">
                        <a:moveTo>
                          <a:pt x="3885" y="2955"/>
                        </a:moveTo>
                        <a:cubicBezTo>
                          <a:pt x="3885" y="3345"/>
                          <a:pt x="2535" y="4568"/>
                          <a:pt x="3344" y="5094"/>
                        </a:cubicBezTo>
                        <a:cubicBezTo>
                          <a:pt x="4391" y="5502"/>
                          <a:pt x="5471" y="6028"/>
                          <a:pt x="4931" y="6436"/>
                        </a:cubicBezTo>
                        <a:cubicBezTo>
                          <a:pt x="4121" y="6708"/>
                          <a:pt x="-2258" y="8983"/>
                          <a:pt x="1185" y="9662"/>
                        </a:cubicBezTo>
                        <a:cubicBezTo>
                          <a:pt x="4391" y="10325"/>
                          <a:pt x="1725" y="11275"/>
                          <a:pt x="1185" y="12074"/>
                        </a:cubicBezTo>
                        <a:cubicBezTo>
                          <a:pt x="678" y="12753"/>
                          <a:pt x="-672" y="14892"/>
                          <a:pt x="408" y="16370"/>
                        </a:cubicBezTo>
                        <a:cubicBezTo>
                          <a:pt x="1455" y="17711"/>
                          <a:pt x="1455" y="18119"/>
                          <a:pt x="1185" y="18662"/>
                        </a:cubicBezTo>
                        <a:cubicBezTo>
                          <a:pt x="1185" y="19325"/>
                          <a:pt x="138" y="19732"/>
                          <a:pt x="678" y="20258"/>
                        </a:cubicBezTo>
                        <a:cubicBezTo>
                          <a:pt x="1185" y="20938"/>
                          <a:pt x="1185" y="21481"/>
                          <a:pt x="1725" y="21481"/>
                        </a:cubicBezTo>
                        <a:cubicBezTo>
                          <a:pt x="2265" y="21600"/>
                          <a:pt x="11613" y="20394"/>
                          <a:pt x="13199" y="20394"/>
                        </a:cubicBezTo>
                        <a:cubicBezTo>
                          <a:pt x="15089" y="20258"/>
                          <a:pt x="15089" y="20258"/>
                          <a:pt x="15596" y="19732"/>
                        </a:cubicBezTo>
                        <a:cubicBezTo>
                          <a:pt x="16136" y="19325"/>
                          <a:pt x="19342" y="17575"/>
                          <a:pt x="19342" y="17575"/>
                        </a:cubicBezTo>
                        <a:cubicBezTo>
                          <a:pt x="18532" y="16913"/>
                          <a:pt x="19342" y="15028"/>
                          <a:pt x="18532" y="14892"/>
                        </a:cubicBezTo>
                        <a:cubicBezTo>
                          <a:pt x="17756" y="14757"/>
                          <a:pt x="15866" y="13415"/>
                          <a:pt x="15866" y="13415"/>
                        </a:cubicBezTo>
                        <a:cubicBezTo>
                          <a:pt x="7057" y="0"/>
                          <a:pt x="7057" y="0"/>
                          <a:pt x="7057" y="0"/>
                        </a:cubicBezTo>
                        <a:cubicBezTo>
                          <a:pt x="6281" y="272"/>
                          <a:pt x="5471" y="0"/>
                          <a:pt x="4931" y="136"/>
                        </a:cubicBezTo>
                        <a:cubicBezTo>
                          <a:pt x="4121" y="136"/>
                          <a:pt x="3885" y="1342"/>
                          <a:pt x="3885" y="2140"/>
                        </a:cubicBezTo>
                        <a:cubicBezTo>
                          <a:pt x="3885" y="2140"/>
                          <a:pt x="3885" y="2547"/>
                          <a:pt x="3885" y="2955"/>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89" name="Shape 3641">
                    <a:extLst>
                      <a:ext uri="{FF2B5EF4-FFF2-40B4-BE49-F238E27FC236}">
                        <a16:creationId xmlns:a16="http://schemas.microsoft.com/office/drawing/2014/main" id="{A598232F-492D-4C5D-9BD0-F7EBC5192A3A}"/>
                      </a:ext>
                    </a:extLst>
                  </p:cNvPr>
                  <p:cNvSpPr/>
                  <p:nvPr/>
                </p:nvSpPr>
                <p:spPr>
                  <a:xfrm>
                    <a:off x="12599122" y="1185577"/>
                    <a:ext cx="402232" cy="894661"/>
                  </a:xfrm>
                  <a:custGeom>
                    <a:avLst/>
                    <a:gdLst/>
                    <a:ahLst/>
                    <a:cxnLst>
                      <a:cxn ang="0">
                        <a:pos x="wd2" y="hd2"/>
                      </a:cxn>
                      <a:cxn ang="5400000">
                        <a:pos x="wd2" y="hd2"/>
                      </a:cxn>
                      <a:cxn ang="10800000">
                        <a:pos x="wd2" y="hd2"/>
                      </a:cxn>
                      <a:cxn ang="16200000">
                        <a:pos x="wd2" y="hd2"/>
                      </a:cxn>
                    </a:cxnLst>
                    <a:rect l="0" t="0" r="r" b="b"/>
                    <a:pathLst>
                      <a:path w="20880" h="21600" extrusionOk="0">
                        <a:moveTo>
                          <a:pt x="1866" y="21600"/>
                        </a:moveTo>
                        <a:cubicBezTo>
                          <a:pt x="1575" y="21600"/>
                          <a:pt x="1283" y="21212"/>
                          <a:pt x="1028" y="20807"/>
                        </a:cubicBezTo>
                        <a:cubicBezTo>
                          <a:pt x="1028" y="20672"/>
                          <a:pt x="737" y="20537"/>
                          <a:pt x="737" y="20267"/>
                        </a:cubicBezTo>
                        <a:cubicBezTo>
                          <a:pt x="154" y="19879"/>
                          <a:pt x="446" y="19609"/>
                          <a:pt x="737" y="19339"/>
                        </a:cubicBezTo>
                        <a:cubicBezTo>
                          <a:pt x="1028" y="19069"/>
                          <a:pt x="1283" y="18934"/>
                          <a:pt x="1283" y="18681"/>
                        </a:cubicBezTo>
                        <a:cubicBezTo>
                          <a:pt x="1283" y="18141"/>
                          <a:pt x="1575" y="17736"/>
                          <a:pt x="446" y="16402"/>
                        </a:cubicBezTo>
                        <a:cubicBezTo>
                          <a:pt x="-720" y="15069"/>
                          <a:pt x="737" y="12943"/>
                          <a:pt x="1028" y="12133"/>
                        </a:cubicBezTo>
                        <a:cubicBezTo>
                          <a:pt x="1283" y="11998"/>
                          <a:pt x="1283" y="11998"/>
                          <a:pt x="1283" y="11998"/>
                        </a:cubicBezTo>
                        <a:cubicBezTo>
                          <a:pt x="1283" y="11863"/>
                          <a:pt x="1575" y="11593"/>
                          <a:pt x="1866" y="11475"/>
                        </a:cubicBezTo>
                        <a:cubicBezTo>
                          <a:pt x="2449" y="11070"/>
                          <a:pt x="3032" y="10665"/>
                          <a:pt x="2740" y="10395"/>
                        </a:cubicBezTo>
                        <a:cubicBezTo>
                          <a:pt x="2740" y="10142"/>
                          <a:pt x="2158" y="10007"/>
                          <a:pt x="1283" y="9737"/>
                        </a:cubicBezTo>
                        <a:cubicBezTo>
                          <a:pt x="446" y="9602"/>
                          <a:pt x="154" y="9467"/>
                          <a:pt x="154" y="9197"/>
                        </a:cubicBezTo>
                        <a:cubicBezTo>
                          <a:pt x="-137" y="8539"/>
                          <a:pt x="2740" y="7341"/>
                          <a:pt x="4197" y="6801"/>
                        </a:cubicBezTo>
                        <a:cubicBezTo>
                          <a:pt x="4744" y="6666"/>
                          <a:pt x="5035" y="6531"/>
                          <a:pt x="5035" y="6396"/>
                        </a:cubicBezTo>
                        <a:cubicBezTo>
                          <a:pt x="5618" y="6126"/>
                          <a:pt x="5035" y="5872"/>
                          <a:pt x="4197" y="5468"/>
                        </a:cubicBezTo>
                        <a:cubicBezTo>
                          <a:pt x="3906" y="5332"/>
                          <a:pt x="3615" y="5197"/>
                          <a:pt x="3615" y="5197"/>
                        </a:cubicBezTo>
                        <a:cubicBezTo>
                          <a:pt x="2740" y="4792"/>
                          <a:pt x="3323" y="3999"/>
                          <a:pt x="3906" y="3459"/>
                        </a:cubicBezTo>
                        <a:cubicBezTo>
                          <a:pt x="3906" y="3324"/>
                          <a:pt x="4197" y="3071"/>
                          <a:pt x="4197" y="3071"/>
                        </a:cubicBezTo>
                        <a:cubicBezTo>
                          <a:pt x="4197" y="2666"/>
                          <a:pt x="3906" y="2261"/>
                          <a:pt x="3906" y="2261"/>
                        </a:cubicBezTo>
                        <a:cubicBezTo>
                          <a:pt x="3906" y="1738"/>
                          <a:pt x="4452" y="270"/>
                          <a:pt x="5327" y="135"/>
                        </a:cubicBezTo>
                        <a:cubicBezTo>
                          <a:pt x="5618" y="135"/>
                          <a:pt x="5618" y="135"/>
                          <a:pt x="5909" y="135"/>
                        </a:cubicBezTo>
                        <a:cubicBezTo>
                          <a:pt x="5909" y="135"/>
                          <a:pt x="6201" y="135"/>
                          <a:pt x="6492" y="135"/>
                        </a:cubicBezTo>
                        <a:cubicBezTo>
                          <a:pt x="6784" y="135"/>
                          <a:pt x="7075" y="135"/>
                          <a:pt x="7330" y="0"/>
                        </a:cubicBezTo>
                        <a:cubicBezTo>
                          <a:pt x="7621" y="0"/>
                          <a:pt x="7621" y="0"/>
                          <a:pt x="7621" y="0"/>
                        </a:cubicBezTo>
                        <a:cubicBezTo>
                          <a:pt x="17420" y="13466"/>
                          <a:pt x="17420" y="13466"/>
                          <a:pt x="17420" y="13466"/>
                        </a:cubicBezTo>
                        <a:cubicBezTo>
                          <a:pt x="17711" y="13736"/>
                          <a:pt x="19168" y="14799"/>
                          <a:pt x="20006" y="14799"/>
                        </a:cubicBezTo>
                        <a:cubicBezTo>
                          <a:pt x="20589" y="14934"/>
                          <a:pt x="20589" y="15339"/>
                          <a:pt x="20589" y="16132"/>
                        </a:cubicBezTo>
                        <a:cubicBezTo>
                          <a:pt x="20589" y="16672"/>
                          <a:pt x="20589" y="17212"/>
                          <a:pt x="20880" y="17601"/>
                        </a:cubicBezTo>
                        <a:cubicBezTo>
                          <a:pt x="20880" y="17601"/>
                          <a:pt x="17711" y="19339"/>
                          <a:pt x="17128" y="19744"/>
                        </a:cubicBezTo>
                        <a:cubicBezTo>
                          <a:pt x="16545" y="20267"/>
                          <a:pt x="16290" y="20267"/>
                          <a:pt x="14833" y="20402"/>
                        </a:cubicBezTo>
                        <a:cubicBezTo>
                          <a:pt x="14251" y="20402"/>
                          <a:pt x="14251" y="20402"/>
                          <a:pt x="14251" y="20402"/>
                        </a:cubicBezTo>
                        <a:cubicBezTo>
                          <a:pt x="13413" y="20402"/>
                          <a:pt x="10244" y="20807"/>
                          <a:pt x="7330" y="21077"/>
                        </a:cubicBezTo>
                        <a:cubicBezTo>
                          <a:pt x="4197" y="21347"/>
                          <a:pt x="2158" y="21600"/>
                          <a:pt x="1866" y="21600"/>
                        </a:cubicBezTo>
                        <a:close/>
                        <a:moveTo>
                          <a:pt x="4197" y="2261"/>
                        </a:moveTo>
                        <a:cubicBezTo>
                          <a:pt x="4197" y="2261"/>
                          <a:pt x="4452" y="2666"/>
                          <a:pt x="4452" y="3071"/>
                        </a:cubicBezTo>
                        <a:cubicBezTo>
                          <a:pt x="4452" y="3206"/>
                          <a:pt x="4197" y="3324"/>
                          <a:pt x="4197" y="3594"/>
                        </a:cubicBezTo>
                        <a:cubicBezTo>
                          <a:pt x="3615" y="3999"/>
                          <a:pt x="3032" y="4792"/>
                          <a:pt x="3906" y="5063"/>
                        </a:cubicBezTo>
                        <a:cubicBezTo>
                          <a:pt x="3906" y="5197"/>
                          <a:pt x="4197" y="5197"/>
                          <a:pt x="4197" y="5332"/>
                        </a:cubicBezTo>
                        <a:cubicBezTo>
                          <a:pt x="5035" y="5737"/>
                          <a:pt x="5909" y="6126"/>
                          <a:pt x="5327" y="6531"/>
                        </a:cubicBezTo>
                        <a:cubicBezTo>
                          <a:pt x="5327" y="6666"/>
                          <a:pt x="5035" y="6666"/>
                          <a:pt x="4452" y="6936"/>
                        </a:cubicBezTo>
                        <a:cubicBezTo>
                          <a:pt x="3032" y="7476"/>
                          <a:pt x="154" y="8539"/>
                          <a:pt x="446" y="9197"/>
                        </a:cubicBezTo>
                        <a:cubicBezTo>
                          <a:pt x="446" y="9332"/>
                          <a:pt x="737" y="9602"/>
                          <a:pt x="1283" y="9602"/>
                        </a:cubicBezTo>
                        <a:cubicBezTo>
                          <a:pt x="2158" y="9872"/>
                          <a:pt x="2740" y="10142"/>
                          <a:pt x="3032" y="10395"/>
                        </a:cubicBezTo>
                        <a:cubicBezTo>
                          <a:pt x="3323" y="10800"/>
                          <a:pt x="2740" y="11070"/>
                          <a:pt x="2158" y="11475"/>
                        </a:cubicBezTo>
                        <a:cubicBezTo>
                          <a:pt x="1866" y="11745"/>
                          <a:pt x="1575" y="11863"/>
                          <a:pt x="1283" y="12133"/>
                        </a:cubicBezTo>
                        <a:cubicBezTo>
                          <a:pt x="1028" y="12943"/>
                          <a:pt x="-429" y="15069"/>
                          <a:pt x="737" y="16402"/>
                        </a:cubicBezTo>
                        <a:cubicBezTo>
                          <a:pt x="1575" y="17736"/>
                          <a:pt x="1575" y="18141"/>
                          <a:pt x="1575" y="18681"/>
                        </a:cubicBezTo>
                        <a:cubicBezTo>
                          <a:pt x="1283" y="18934"/>
                          <a:pt x="1283" y="19204"/>
                          <a:pt x="1028" y="19339"/>
                        </a:cubicBezTo>
                        <a:cubicBezTo>
                          <a:pt x="737" y="19609"/>
                          <a:pt x="446" y="19879"/>
                          <a:pt x="737" y="20267"/>
                        </a:cubicBezTo>
                        <a:cubicBezTo>
                          <a:pt x="1028" y="20402"/>
                          <a:pt x="1028" y="20672"/>
                          <a:pt x="1283" y="20807"/>
                        </a:cubicBezTo>
                        <a:cubicBezTo>
                          <a:pt x="1575" y="21212"/>
                          <a:pt x="1575" y="21482"/>
                          <a:pt x="1866" y="21482"/>
                        </a:cubicBezTo>
                        <a:cubicBezTo>
                          <a:pt x="2158" y="21482"/>
                          <a:pt x="4744" y="21212"/>
                          <a:pt x="7330" y="20942"/>
                        </a:cubicBezTo>
                        <a:cubicBezTo>
                          <a:pt x="9953" y="20672"/>
                          <a:pt x="13413" y="20402"/>
                          <a:pt x="14251" y="20267"/>
                        </a:cubicBezTo>
                        <a:cubicBezTo>
                          <a:pt x="14542" y="20267"/>
                          <a:pt x="14542" y="20267"/>
                          <a:pt x="14542" y="20267"/>
                        </a:cubicBezTo>
                        <a:cubicBezTo>
                          <a:pt x="16290" y="20149"/>
                          <a:pt x="16290" y="20149"/>
                          <a:pt x="16837" y="19744"/>
                        </a:cubicBezTo>
                        <a:cubicBezTo>
                          <a:pt x="17420" y="19339"/>
                          <a:pt x="20297" y="17871"/>
                          <a:pt x="20589" y="17601"/>
                        </a:cubicBezTo>
                        <a:cubicBezTo>
                          <a:pt x="20297" y="17212"/>
                          <a:pt x="20297" y="16672"/>
                          <a:pt x="20297" y="16132"/>
                        </a:cubicBezTo>
                        <a:cubicBezTo>
                          <a:pt x="20297" y="15609"/>
                          <a:pt x="20297" y="15069"/>
                          <a:pt x="20006" y="14934"/>
                        </a:cubicBezTo>
                        <a:cubicBezTo>
                          <a:pt x="18877" y="14799"/>
                          <a:pt x="17128" y="13466"/>
                          <a:pt x="17128" y="13466"/>
                        </a:cubicBezTo>
                        <a:cubicBezTo>
                          <a:pt x="7621" y="135"/>
                          <a:pt x="7621" y="135"/>
                          <a:pt x="7621" y="135"/>
                        </a:cubicBezTo>
                        <a:cubicBezTo>
                          <a:pt x="7075" y="270"/>
                          <a:pt x="6784" y="270"/>
                          <a:pt x="6492" y="270"/>
                        </a:cubicBezTo>
                        <a:cubicBezTo>
                          <a:pt x="6201" y="270"/>
                          <a:pt x="5909" y="270"/>
                          <a:pt x="5909" y="270"/>
                        </a:cubicBezTo>
                        <a:cubicBezTo>
                          <a:pt x="5618" y="270"/>
                          <a:pt x="5618" y="270"/>
                          <a:pt x="5327" y="270"/>
                        </a:cubicBezTo>
                        <a:cubicBezTo>
                          <a:pt x="4744" y="270"/>
                          <a:pt x="4197" y="1333"/>
                          <a:pt x="4197" y="2261"/>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90" name="Shape 3642">
                    <a:extLst>
                      <a:ext uri="{FF2B5EF4-FFF2-40B4-BE49-F238E27FC236}">
                        <a16:creationId xmlns:a16="http://schemas.microsoft.com/office/drawing/2014/main" id="{11B9B0DF-CB6A-49A7-9787-EA4D4A8EFB33}"/>
                      </a:ext>
                    </a:extLst>
                  </p:cNvPr>
                  <p:cNvSpPr/>
                  <p:nvPr/>
                </p:nvSpPr>
                <p:spPr>
                  <a:xfrm>
                    <a:off x="12257981" y="1278201"/>
                    <a:ext cx="444948" cy="846241"/>
                  </a:xfrm>
                  <a:custGeom>
                    <a:avLst/>
                    <a:gdLst/>
                    <a:ahLst/>
                    <a:cxnLst>
                      <a:cxn ang="0">
                        <a:pos x="wd2" y="hd2"/>
                      </a:cxn>
                      <a:cxn ang="5400000">
                        <a:pos x="wd2" y="hd2"/>
                      </a:cxn>
                      <a:cxn ang="10800000">
                        <a:pos x="wd2" y="hd2"/>
                      </a:cxn>
                      <a:cxn ang="16200000">
                        <a:pos x="wd2" y="hd2"/>
                      </a:cxn>
                    </a:cxnLst>
                    <a:rect l="0" t="0" r="r" b="b"/>
                    <a:pathLst>
                      <a:path w="21209" h="21468" extrusionOk="0">
                        <a:moveTo>
                          <a:pt x="500" y="4770"/>
                        </a:moveTo>
                        <a:cubicBezTo>
                          <a:pt x="767" y="5054"/>
                          <a:pt x="500" y="5746"/>
                          <a:pt x="767" y="6455"/>
                        </a:cubicBezTo>
                        <a:cubicBezTo>
                          <a:pt x="1033" y="7023"/>
                          <a:pt x="1833" y="7023"/>
                          <a:pt x="2100" y="7431"/>
                        </a:cubicBezTo>
                        <a:cubicBezTo>
                          <a:pt x="2633" y="7856"/>
                          <a:pt x="3167" y="8832"/>
                          <a:pt x="3400" y="9257"/>
                        </a:cubicBezTo>
                        <a:cubicBezTo>
                          <a:pt x="3400" y="9807"/>
                          <a:pt x="2633" y="10233"/>
                          <a:pt x="3167" y="10942"/>
                        </a:cubicBezTo>
                        <a:cubicBezTo>
                          <a:pt x="3667" y="11633"/>
                          <a:pt x="3933" y="12768"/>
                          <a:pt x="3933" y="13176"/>
                        </a:cubicBezTo>
                        <a:cubicBezTo>
                          <a:pt x="3933" y="13602"/>
                          <a:pt x="4200" y="14719"/>
                          <a:pt x="5000" y="14861"/>
                        </a:cubicBezTo>
                        <a:cubicBezTo>
                          <a:pt x="5800" y="14861"/>
                          <a:pt x="5800" y="14311"/>
                          <a:pt x="6333" y="14861"/>
                        </a:cubicBezTo>
                        <a:cubicBezTo>
                          <a:pt x="6833" y="15287"/>
                          <a:pt x="7367" y="16546"/>
                          <a:pt x="7900" y="17521"/>
                        </a:cubicBezTo>
                        <a:cubicBezTo>
                          <a:pt x="8433" y="18514"/>
                          <a:pt x="9467" y="21316"/>
                          <a:pt x="9467" y="21458"/>
                        </a:cubicBezTo>
                        <a:cubicBezTo>
                          <a:pt x="9733" y="21600"/>
                          <a:pt x="17900" y="20199"/>
                          <a:pt x="17900" y="20199"/>
                        </a:cubicBezTo>
                        <a:cubicBezTo>
                          <a:pt x="17367" y="20199"/>
                          <a:pt x="17367" y="19632"/>
                          <a:pt x="16867" y="18922"/>
                        </a:cubicBezTo>
                        <a:cubicBezTo>
                          <a:pt x="16333" y="18372"/>
                          <a:pt x="17367" y="17947"/>
                          <a:pt x="17367" y="17255"/>
                        </a:cubicBezTo>
                        <a:cubicBezTo>
                          <a:pt x="17633" y="16688"/>
                          <a:pt x="17633" y="16262"/>
                          <a:pt x="16600" y="14861"/>
                        </a:cubicBezTo>
                        <a:cubicBezTo>
                          <a:pt x="15533" y="13318"/>
                          <a:pt x="16867" y="11084"/>
                          <a:pt x="17367" y="10374"/>
                        </a:cubicBezTo>
                        <a:cubicBezTo>
                          <a:pt x="17900" y="9541"/>
                          <a:pt x="20533" y="8548"/>
                          <a:pt x="17367" y="7856"/>
                        </a:cubicBezTo>
                        <a:cubicBezTo>
                          <a:pt x="13967" y="7147"/>
                          <a:pt x="20267" y="4770"/>
                          <a:pt x="21067" y="4487"/>
                        </a:cubicBezTo>
                        <a:cubicBezTo>
                          <a:pt x="21600" y="4061"/>
                          <a:pt x="20533" y="3511"/>
                          <a:pt x="19500" y="3086"/>
                        </a:cubicBezTo>
                        <a:cubicBezTo>
                          <a:pt x="18700" y="2536"/>
                          <a:pt x="20033" y="1259"/>
                          <a:pt x="20033" y="851"/>
                        </a:cubicBezTo>
                        <a:cubicBezTo>
                          <a:pt x="20033" y="426"/>
                          <a:pt x="20033" y="0"/>
                          <a:pt x="20033" y="0"/>
                        </a:cubicBezTo>
                        <a:cubicBezTo>
                          <a:pt x="19767" y="426"/>
                          <a:pt x="9733" y="1827"/>
                          <a:pt x="0" y="3086"/>
                        </a:cubicBezTo>
                        <a:cubicBezTo>
                          <a:pt x="0" y="3511"/>
                          <a:pt x="267" y="4487"/>
                          <a:pt x="500" y="4770"/>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91" name="Shape 3643">
                    <a:extLst>
                      <a:ext uri="{FF2B5EF4-FFF2-40B4-BE49-F238E27FC236}">
                        <a16:creationId xmlns:a16="http://schemas.microsoft.com/office/drawing/2014/main" id="{0CC3F9B2-51C7-4A84-A5FC-D528732F4740}"/>
                      </a:ext>
                    </a:extLst>
                  </p:cNvPr>
                  <p:cNvSpPr/>
                  <p:nvPr/>
                </p:nvSpPr>
                <p:spPr>
                  <a:xfrm>
                    <a:off x="12257981" y="1262765"/>
                    <a:ext cx="445599" cy="869959"/>
                  </a:xfrm>
                  <a:custGeom>
                    <a:avLst/>
                    <a:gdLst/>
                    <a:ahLst/>
                    <a:cxnLst>
                      <a:cxn ang="0">
                        <a:pos x="wd2" y="hd2"/>
                      </a:cxn>
                      <a:cxn ang="5400000">
                        <a:pos x="wd2" y="hd2"/>
                      </a:cxn>
                      <a:cxn ang="10800000">
                        <a:pos x="wd2" y="hd2"/>
                      </a:cxn>
                      <a:cxn ang="16200000">
                        <a:pos x="wd2" y="hd2"/>
                      </a:cxn>
                    </a:cxnLst>
                    <a:rect l="0" t="0" r="r" b="b"/>
                    <a:pathLst>
                      <a:path w="21240" h="21600" extrusionOk="0">
                        <a:moveTo>
                          <a:pt x="9733" y="21600"/>
                        </a:moveTo>
                        <a:cubicBezTo>
                          <a:pt x="9733" y="21600"/>
                          <a:pt x="9467" y="21600"/>
                          <a:pt x="9467" y="21461"/>
                        </a:cubicBezTo>
                        <a:cubicBezTo>
                          <a:pt x="9467" y="21461"/>
                          <a:pt x="9200" y="20626"/>
                          <a:pt x="8433" y="18974"/>
                        </a:cubicBezTo>
                        <a:cubicBezTo>
                          <a:pt x="8167" y="18435"/>
                          <a:pt x="7900" y="17878"/>
                          <a:pt x="7900" y="17600"/>
                        </a:cubicBezTo>
                        <a:cubicBezTo>
                          <a:pt x="7100" y="16226"/>
                          <a:pt x="6567" y="15409"/>
                          <a:pt x="6333" y="14991"/>
                        </a:cubicBezTo>
                        <a:cubicBezTo>
                          <a:pt x="6033" y="14852"/>
                          <a:pt x="6033" y="14852"/>
                          <a:pt x="6033" y="14852"/>
                        </a:cubicBezTo>
                        <a:cubicBezTo>
                          <a:pt x="6033" y="14852"/>
                          <a:pt x="6033" y="14852"/>
                          <a:pt x="5800" y="14852"/>
                        </a:cubicBezTo>
                        <a:cubicBezTo>
                          <a:pt x="5800" y="14991"/>
                          <a:pt x="5533" y="14991"/>
                          <a:pt x="5267" y="14991"/>
                        </a:cubicBezTo>
                        <a:cubicBezTo>
                          <a:pt x="5000" y="14991"/>
                          <a:pt x="5000" y="14991"/>
                          <a:pt x="5000" y="14991"/>
                        </a:cubicBezTo>
                        <a:cubicBezTo>
                          <a:pt x="4200" y="14852"/>
                          <a:pt x="3933" y="13896"/>
                          <a:pt x="3933" y="13339"/>
                        </a:cubicBezTo>
                        <a:cubicBezTo>
                          <a:pt x="3933" y="12939"/>
                          <a:pt x="3400" y="11704"/>
                          <a:pt x="3167" y="11148"/>
                        </a:cubicBezTo>
                        <a:cubicBezTo>
                          <a:pt x="2900" y="10730"/>
                          <a:pt x="2900" y="10452"/>
                          <a:pt x="3167" y="10035"/>
                        </a:cubicBezTo>
                        <a:cubicBezTo>
                          <a:pt x="3167" y="9913"/>
                          <a:pt x="3167" y="9774"/>
                          <a:pt x="3167" y="9635"/>
                        </a:cubicBezTo>
                        <a:cubicBezTo>
                          <a:pt x="3167" y="9078"/>
                          <a:pt x="2633" y="8122"/>
                          <a:pt x="2100" y="7704"/>
                        </a:cubicBezTo>
                        <a:cubicBezTo>
                          <a:pt x="2100" y="7565"/>
                          <a:pt x="1833" y="7426"/>
                          <a:pt x="1567" y="7426"/>
                        </a:cubicBezTo>
                        <a:cubicBezTo>
                          <a:pt x="1300" y="7304"/>
                          <a:pt x="1033" y="7148"/>
                          <a:pt x="767" y="6748"/>
                        </a:cubicBezTo>
                        <a:cubicBezTo>
                          <a:pt x="500" y="6470"/>
                          <a:pt x="500" y="6191"/>
                          <a:pt x="500" y="5913"/>
                        </a:cubicBezTo>
                        <a:cubicBezTo>
                          <a:pt x="500" y="5513"/>
                          <a:pt x="500" y="5235"/>
                          <a:pt x="267" y="5096"/>
                        </a:cubicBezTo>
                        <a:cubicBezTo>
                          <a:pt x="0" y="4817"/>
                          <a:pt x="0" y="4139"/>
                          <a:pt x="0" y="3443"/>
                        </a:cubicBezTo>
                        <a:cubicBezTo>
                          <a:pt x="0" y="3304"/>
                          <a:pt x="0" y="3304"/>
                          <a:pt x="0" y="3304"/>
                        </a:cubicBezTo>
                        <a:cubicBezTo>
                          <a:pt x="18167" y="1113"/>
                          <a:pt x="19767" y="417"/>
                          <a:pt x="19767" y="417"/>
                        </a:cubicBezTo>
                        <a:cubicBezTo>
                          <a:pt x="19767" y="0"/>
                          <a:pt x="19767" y="0"/>
                          <a:pt x="19767" y="0"/>
                        </a:cubicBezTo>
                        <a:cubicBezTo>
                          <a:pt x="20033" y="417"/>
                          <a:pt x="20033" y="417"/>
                          <a:pt x="20033" y="417"/>
                        </a:cubicBezTo>
                        <a:cubicBezTo>
                          <a:pt x="20033" y="417"/>
                          <a:pt x="20267" y="835"/>
                          <a:pt x="20267" y="1252"/>
                        </a:cubicBezTo>
                        <a:cubicBezTo>
                          <a:pt x="20267" y="1391"/>
                          <a:pt x="20033" y="1513"/>
                          <a:pt x="20033" y="1791"/>
                        </a:cubicBezTo>
                        <a:cubicBezTo>
                          <a:pt x="19500" y="2209"/>
                          <a:pt x="18967" y="3026"/>
                          <a:pt x="19767" y="3304"/>
                        </a:cubicBezTo>
                        <a:cubicBezTo>
                          <a:pt x="19767" y="3443"/>
                          <a:pt x="20033" y="3443"/>
                          <a:pt x="20033" y="3583"/>
                        </a:cubicBezTo>
                        <a:cubicBezTo>
                          <a:pt x="20800" y="4000"/>
                          <a:pt x="21600" y="4400"/>
                          <a:pt x="21067" y="4817"/>
                        </a:cubicBezTo>
                        <a:cubicBezTo>
                          <a:pt x="21067" y="4957"/>
                          <a:pt x="20800" y="4957"/>
                          <a:pt x="20267" y="5235"/>
                        </a:cubicBezTo>
                        <a:cubicBezTo>
                          <a:pt x="18967" y="5791"/>
                          <a:pt x="16333" y="6887"/>
                          <a:pt x="16600" y="7565"/>
                        </a:cubicBezTo>
                        <a:cubicBezTo>
                          <a:pt x="16600" y="7704"/>
                          <a:pt x="16867" y="7983"/>
                          <a:pt x="17367" y="7983"/>
                        </a:cubicBezTo>
                        <a:cubicBezTo>
                          <a:pt x="18167" y="8261"/>
                          <a:pt x="18700" y="8539"/>
                          <a:pt x="18967" y="8800"/>
                        </a:cubicBezTo>
                        <a:cubicBezTo>
                          <a:pt x="19233" y="9217"/>
                          <a:pt x="18700" y="9496"/>
                          <a:pt x="18167" y="9913"/>
                        </a:cubicBezTo>
                        <a:cubicBezTo>
                          <a:pt x="17900" y="10191"/>
                          <a:pt x="17633" y="10313"/>
                          <a:pt x="17367" y="10591"/>
                        </a:cubicBezTo>
                        <a:cubicBezTo>
                          <a:pt x="17133" y="11426"/>
                          <a:pt x="15800" y="13617"/>
                          <a:pt x="16867" y="14991"/>
                        </a:cubicBezTo>
                        <a:cubicBezTo>
                          <a:pt x="17633" y="16365"/>
                          <a:pt x="17633" y="16783"/>
                          <a:pt x="17633" y="17339"/>
                        </a:cubicBezTo>
                        <a:cubicBezTo>
                          <a:pt x="17367" y="17600"/>
                          <a:pt x="17367" y="17878"/>
                          <a:pt x="17133" y="18017"/>
                        </a:cubicBezTo>
                        <a:cubicBezTo>
                          <a:pt x="16867" y="18296"/>
                          <a:pt x="16600" y="18574"/>
                          <a:pt x="16867" y="18974"/>
                        </a:cubicBezTo>
                        <a:cubicBezTo>
                          <a:pt x="17133" y="19113"/>
                          <a:pt x="17133" y="19391"/>
                          <a:pt x="17367" y="19530"/>
                        </a:cubicBezTo>
                        <a:cubicBezTo>
                          <a:pt x="17633" y="19948"/>
                          <a:pt x="17633" y="20226"/>
                          <a:pt x="17900" y="20226"/>
                        </a:cubicBezTo>
                        <a:cubicBezTo>
                          <a:pt x="18433" y="20226"/>
                          <a:pt x="18433" y="20226"/>
                          <a:pt x="18433" y="20226"/>
                        </a:cubicBezTo>
                        <a:cubicBezTo>
                          <a:pt x="17900" y="20348"/>
                          <a:pt x="17900" y="20348"/>
                          <a:pt x="17900" y="20348"/>
                        </a:cubicBezTo>
                        <a:cubicBezTo>
                          <a:pt x="17633" y="20348"/>
                          <a:pt x="10533" y="21600"/>
                          <a:pt x="9733" y="21600"/>
                        </a:cubicBezTo>
                        <a:close/>
                        <a:moveTo>
                          <a:pt x="6033" y="14713"/>
                        </a:moveTo>
                        <a:cubicBezTo>
                          <a:pt x="6333" y="14713"/>
                          <a:pt x="6333" y="14713"/>
                          <a:pt x="6567" y="14852"/>
                        </a:cubicBezTo>
                        <a:cubicBezTo>
                          <a:pt x="7100" y="15409"/>
                          <a:pt x="7633" y="16643"/>
                          <a:pt x="7900" y="17600"/>
                        </a:cubicBezTo>
                        <a:cubicBezTo>
                          <a:pt x="8167" y="17878"/>
                          <a:pt x="8433" y="18435"/>
                          <a:pt x="8700" y="18974"/>
                        </a:cubicBezTo>
                        <a:cubicBezTo>
                          <a:pt x="8933" y="19948"/>
                          <a:pt x="9467" y="21183"/>
                          <a:pt x="9733" y="21461"/>
                        </a:cubicBezTo>
                        <a:cubicBezTo>
                          <a:pt x="10267" y="21461"/>
                          <a:pt x="15000" y="20626"/>
                          <a:pt x="17633" y="20226"/>
                        </a:cubicBezTo>
                        <a:cubicBezTo>
                          <a:pt x="17367" y="20087"/>
                          <a:pt x="17367" y="19948"/>
                          <a:pt x="17133" y="19530"/>
                        </a:cubicBezTo>
                        <a:cubicBezTo>
                          <a:pt x="17133" y="19391"/>
                          <a:pt x="16867" y="19252"/>
                          <a:pt x="16867" y="18974"/>
                        </a:cubicBezTo>
                        <a:cubicBezTo>
                          <a:pt x="16333" y="18574"/>
                          <a:pt x="16600" y="18296"/>
                          <a:pt x="16867" y="18017"/>
                        </a:cubicBezTo>
                        <a:cubicBezTo>
                          <a:pt x="17133" y="17739"/>
                          <a:pt x="17367" y="17600"/>
                          <a:pt x="17367" y="17339"/>
                        </a:cubicBezTo>
                        <a:cubicBezTo>
                          <a:pt x="17367" y="16783"/>
                          <a:pt x="17633" y="16365"/>
                          <a:pt x="16600" y="14991"/>
                        </a:cubicBezTo>
                        <a:cubicBezTo>
                          <a:pt x="15533" y="13617"/>
                          <a:pt x="16867" y="11426"/>
                          <a:pt x="17133" y="10591"/>
                        </a:cubicBezTo>
                        <a:cubicBezTo>
                          <a:pt x="17367" y="10452"/>
                          <a:pt x="17367" y="10452"/>
                          <a:pt x="17367" y="10452"/>
                        </a:cubicBezTo>
                        <a:cubicBezTo>
                          <a:pt x="17367" y="10313"/>
                          <a:pt x="17633" y="10035"/>
                          <a:pt x="17900" y="9913"/>
                        </a:cubicBezTo>
                        <a:cubicBezTo>
                          <a:pt x="18433" y="9496"/>
                          <a:pt x="18967" y="9078"/>
                          <a:pt x="18700" y="8800"/>
                        </a:cubicBezTo>
                        <a:cubicBezTo>
                          <a:pt x="18700" y="8539"/>
                          <a:pt x="18167" y="8400"/>
                          <a:pt x="17367" y="8122"/>
                        </a:cubicBezTo>
                        <a:cubicBezTo>
                          <a:pt x="16600" y="7983"/>
                          <a:pt x="16333" y="7843"/>
                          <a:pt x="16333" y="7565"/>
                        </a:cubicBezTo>
                        <a:cubicBezTo>
                          <a:pt x="16067" y="6887"/>
                          <a:pt x="18700" y="5652"/>
                          <a:pt x="20033" y="5096"/>
                        </a:cubicBezTo>
                        <a:cubicBezTo>
                          <a:pt x="20533" y="4957"/>
                          <a:pt x="20800" y="4817"/>
                          <a:pt x="20800" y="4678"/>
                        </a:cubicBezTo>
                        <a:cubicBezTo>
                          <a:pt x="21333" y="4400"/>
                          <a:pt x="20800" y="4139"/>
                          <a:pt x="20033" y="3722"/>
                        </a:cubicBezTo>
                        <a:cubicBezTo>
                          <a:pt x="19767" y="3583"/>
                          <a:pt x="19500" y="3443"/>
                          <a:pt x="19500" y="3443"/>
                        </a:cubicBezTo>
                        <a:cubicBezTo>
                          <a:pt x="18700" y="3026"/>
                          <a:pt x="19233" y="2209"/>
                          <a:pt x="19767" y="1652"/>
                        </a:cubicBezTo>
                        <a:cubicBezTo>
                          <a:pt x="19767" y="1513"/>
                          <a:pt x="20033" y="1252"/>
                          <a:pt x="20033" y="1252"/>
                        </a:cubicBezTo>
                        <a:cubicBezTo>
                          <a:pt x="20033" y="974"/>
                          <a:pt x="20033" y="696"/>
                          <a:pt x="19767" y="557"/>
                        </a:cubicBezTo>
                        <a:cubicBezTo>
                          <a:pt x="19233" y="835"/>
                          <a:pt x="15800" y="1513"/>
                          <a:pt x="267" y="3443"/>
                        </a:cubicBezTo>
                        <a:cubicBezTo>
                          <a:pt x="267" y="4278"/>
                          <a:pt x="267" y="4817"/>
                          <a:pt x="500" y="5096"/>
                        </a:cubicBezTo>
                        <a:cubicBezTo>
                          <a:pt x="767" y="5235"/>
                          <a:pt x="767" y="5513"/>
                          <a:pt x="767" y="5913"/>
                        </a:cubicBezTo>
                        <a:cubicBezTo>
                          <a:pt x="767" y="6191"/>
                          <a:pt x="767" y="6470"/>
                          <a:pt x="1033" y="6609"/>
                        </a:cubicBezTo>
                        <a:cubicBezTo>
                          <a:pt x="1033" y="7026"/>
                          <a:pt x="1567" y="7148"/>
                          <a:pt x="1833" y="7304"/>
                        </a:cubicBezTo>
                        <a:cubicBezTo>
                          <a:pt x="1833" y="7426"/>
                          <a:pt x="2100" y="7565"/>
                          <a:pt x="2367" y="7704"/>
                        </a:cubicBezTo>
                        <a:cubicBezTo>
                          <a:pt x="2900" y="7983"/>
                          <a:pt x="3400" y="9078"/>
                          <a:pt x="3400" y="9496"/>
                        </a:cubicBezTo>
                        <a:cubicBezTo>
                          <a:pt x="3400" y="9774"/>
                          <a:pt x="3400" y="9913"/>
                          <a:pt x="3167" y="10191"/>
                        </a:cubicBezTo>
                        <a:cubicBezTo>
                          <a:pt x="3167" y="10452"/>
                          <a:pt x="2900" y="10730"/>
                          <a:pt x="3167" y="11148"/>
                        </a:cubicBezTo>
                        <a:cubicBezTo>
                          <a:pt x="3667" y="11704"/>
                          <a:pt x="4200" y="12800"/>
                          <a:pt x="4200" y="13339"/>
                        </a:cubicBezTo>
                        <a:cubicBezTo>
                          <a:pt x="4200" y="14035"/>
                          <a:pt x="4467" y="14852"/>
                          <a:pt x="5000" y="14852"/>
                        </a:cubicBezTo>
                        <a:lnTo>
                          <a:pt x="5267" y="14852"/>
                        </a:lnTo>
                        <a:cubicBezTo>
                          <a:pt x="5533" y="14852"/>
                          <a:pt x="5533" y="14852"/>
                          <a:pt x="5800" y="14713"/>
                        </a:cubicBezTo>
                        <a:cubicBezTo>
                          <a:pt x="5800" y="14713"/>
                          <a:pt x="5800" y="14713"/>
                          <a:pt x="6033" y="14713"/>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92" name="Shape 3644">
                    <a:extLst>
                      <a:ext uri="{FF2B5EF4-FFF2-40B4-BE49-F238E27FC236}">
                        <a16:creationId xmlns:a16="http://schemas.microsoft.com/office/drawing/2014/main" id="{1E7E3AC4-FDAD-4F80-BB20-89E34826D5B6}"/>
                      </a:ext>
                    </a:extLst>
                  </p:cNvPr>
                  <p:cNvSpPr/>
                  <p:nvPr/>
                </p:nvSpPr>
                <p:spPr>
                  <a:xfrm>
                    <a:off x="12455576" y="1914214"/>
                    <a:ext cx="894163" cy="475182"/>
                  </a:xfrm>
                  <a:custGeom>
                    <a:avLst/>
                    <a:gdLst/>
                    <a:ahLst/>
                    <a:cxnLst>
                      <a:cxn ang="0">
                        <a:pos x="wd2" y="hd2"/>
                      </a:cxn>
                      <a:cxn ang="5400000">
                        <a:pos x="wd2" y="hd2"/>
                      </a:cxn>
                      <a:cxn ang="10800000">
                        <a:pos x="wd2" y="hd2"/>
                      </a:cxn>
                      <a:cxn ang="16200000">
                        <a:pos x="wd2" y="hd2"/>
                      </a:cxn>
                    </a:cxnLst>
                    <a:rect l="0" t="0" r="r" b="b"/>
                    <a:pathLst>
                      <a:path w="21514" h="21341" extrusionOk="0">
                        <a:moveTo>
                          <a:pt x="20926" y="12684"/>
                        </a:moveTo>
                        <a:cubicBezTo>
                          <a:pt x="20403" y="10926"/>
                          <a:pt x="20538" y="10423"/>
                          <a:pt x="19998" y="10172"/>
                        </a:cubicBezTo>
                        <a:cubicBezTo>
                          <a:pt x="19459" y="9952"/>
                          <a:pt x="18666" y="8948"/>
                          <a:pt x="18666" y="9701"/>
                        </a:cubicBezTo>
                        <a:cubicBezTo>
                          <a:pt x="18666" y="10423"/>
                          <a:pt x="18801" y="10423"/>
                          <a:pt x="19206" y="10674"/>
                        </a:cubicBezTo>
                        <a:cubicBezTo>
                          <a:pt x="19459" y="10674"/>
                          <a:pt x="19728" y="10674"/>
                          <a:pt x="19728" y="11428"/>
                        </a:cubicBezTo>
                        <a:cubicBezTo>
                          <a:pt x="19593" y="12181"/>
                          <a:pt x="19863" y="12181"/>
                          <a:pt x="20133" y="12181"/>
                        </a:cubicBezTo>
                        <a:cubicBezTo>
                          <a:pt x="20403" y="12181"/>
                          <a:pt x="20807" y="12684"/>
                          <a:pt x="20538" y="13406"/>
                        </a:cubicBezTo>
                        <a:cubicBezTo>
                          <a:pt x="20403" y="13908"/>
                          <a:pt x="19863" y="13657"/>
                          <a:pt x="19728" y="14159"/>
                        </a:cubicBezTo>
                        <a:cubicBezTo>
                          <a:pt x="19593" y="14913"/>
                          <a:pt x="19459" y="15384"/>
                          <a:pt x="19071" y="15133"/>
                        </a:cubicBezTo>
                        <a:cubicBezTo>
                          <a:pt x="18801" y="15133"/>
                          <a:pt x="18261" y="14662"/>
                          <a:pt x="18143" y="14913"/>
                        </a:cubicBezTo>
                        <a:cubicBezTo>
                          <a:pt x="17874" y="15384"/>
                          <a:pt x="17992" y="15635"/>
                          <a:pt x="17604" y="14662"/>
                        </a:cubicBezTo>
                        <a:cubicBezTo>
                          <a:pt x="17199" y="13406"/>
                          <a:pt x="17334" y="13155"/>
                          <a:pt x="16929" y="13155"/>
                        </a:cubicBezTo>
                        <a:cubicBezTo>
                          <a:pt x="16407" y="12903"/>
                          <a:pt x="15867" y="13155"/>
                          <a:pt x="16272" y="12684"/>
                        </a:cubicBezTo>
                        <a:cubicBezTo>
                          <a:pt x="16541" y="11930"/>
                          <a:pt x="16794" y="11930"/>
                          <a:pt x="16541" y="11177"/>
                        </a:cubicBezTo>
                        <a:cubicBezTo>
                          <a:pt x="16137" y="10674"/>
                          <a:pt x="15074" y="9450"/>
                          <a:pt x="14400" y="9199"/>
                        </a:cubicBezTo>
                        <a:cubicBezTo>
                          <a:pt x="13726" y="8948"/>
                          <a:pt x="13726" y="8948"/>
                          <a:pt x="13995" y="7943"/>
                        </a:cubicBezTo>
                        <a:cubicBezTo>
                          <a:pt x="14265" y="6970"/>
                          <a:pt x="13995" y="5212"/>
                          <a:pt x="14535" y="4960"/>
                        </a:cubicBezTo>
                        <a:cubicBezTo>
                          <a:pt x="15074" y="4490"/>
                          <a:pt x="15327" y="4238"/>
                          <a:pt x="15327" y="3736"/>
                        </a:cubicBezTo>
                        <a:cubicBezTo>
                          <a:pt x="15462" y="3234"/>
                          <a:pt x="15327" y="2731"/>
                          <a:pt x="14940" y="2731"/>
                        </a:cubicBezTo>
                        <a:cubicBezTo>
                          <a:pt x="14670" y="2983"/>
                          <a:pt x="14130" y="3736"/>
                          <a:pt x="13877" y="2480"/>
                        </a:cubicBezTo>
                        <a:cubicBezTo>
                          <a:pt x="13726" y="1256"/>
                          <a:pt x="13473" y="753"/>
                          <a:pt x="13203" y="502"/>
                        </a:cubicBezTo>
                        <a:cubicBezTo>
                          <a:pt x="13203" y="251"/>
                          <a:pt x="13203" y="251"/>
                          <a:pt x="13068" y="251"/>
                        </a:cubicBezTo>
                        <a:cubicBezTo>
                          <a:pt x="13068" y="251"/>
                          <a:pt x="12933" y="251"/>
                          <a:pt x="13068" y="0"/>
                        </a:cubicBezTo>
                        <a:cubicBezTo>
                          <a:pt x="13068" y="0"/>
                          <a:pt x="11466" y="3234"/>
                          <a:pt x="11196" y="3987"/>
                        </a:cubicBezTo>
                        <a:cubicBezTo>
                          <a:pt x="10943" y="4960"/>
                          <a:pt x="10943" y="4960"/>
                          <a:pt x="9999" y="5212"/>
                        </a:cubicBezTo>
                        <a:cubicBezTo>
                          <a:pt x="9207" y="5212"/>
                          <a:pt x="4536" y="7441"/>
                          <a:pt x="4266" y="7221"/>
                        </a:cubicBezTo>
                        <a:cubicBezTo>
                          <a:pt x="4266" y="7221"/>
                          <a:pt x="135" y="9701"/>
                          <a:pt x="0" y="9450"/>
                        </a:cubicBezTo>
                        <a:cubicBezTo>
                          <a:pt x="0" y="19622"/>
                          <a:pt x="0" y="19622"/>
                          <a:pt x="0" y="19622"/>
                        </a:cubicBezTo>
                        <a:cubicBezTo>
                          <a:pt x="0" y="19622"/>
                          <a:pt x="0" y="20124"/>
                          <a:pt x="270" y="19873"/>
                        </a:cubicBezTo>
                        <a:cubicBezTo>
                          <a:pt x="540" y="19622"/>
                          <a:pt x="8009" y="16388"/>
                          <a:pt x="8532" y="15886"/>
                        </a:cubicBezTo>
                        <a:cubicBezTo>
                          <a:pt x="9072" y="15384"/>
                          <a:pt x="9729" y="15886"/>
                          <a:pt x="9864" y="15886"/>
                        </a:cubicBezTo>
                        <a:cubicBezTo>
                          <a:pt x="9999" y="16137"/>
                          <a:pt x="11331" y="14662"/>
                          <a:pt x="11871" y="14913"/>
                        </a:cubicBezTo>
                        <a:cubicBezTo>
                          <a:pt x="12141" y="15133"/>
                          <a:pt x="12528" y="16388"/>
                          <a:pt x="12798" y="17142"/>
                        </a:cubicBezTo>
                        <a:cubicBezTo>
                          <a:pt x="12798" y="17142"/>
                          <a:pt x="12933" y="17142"/>
                          <a:pt x="13068" y="17393"/>
                        </a:cubicBezTo>
                        <a:cubicBezTo>
                          <a:pt x="13607" y="18617"/>
                          <a:pt x="13995" y="17644"/>
                          <a:pt x="14130" y="19120"/>
                        </a:cubicBezTo>
                        <a:cubicBezTo>
                          <a:pt x="14265" y="20627"/>
                          <a:pt x="13726" y="20847"/>
                          <a:pt x="14265" y="21098"/>
                        </a:cubicBezTo>
                        <a:cubicBezTo>
                          <a:pt x="14940" y="21600"/>
                          <a:pt x="14940" y="21349"/>
                          <a:pt x="15597" y="20124"/>
                        </a:cubicBezTo>
                        <a:cubicBezTo>
                          <a:pt x="16272" y="18617"/>
                          <a:pt x="15732" y="17393"/>
                          <a:pt x="16541" y="17142"/>
                        </a:cubicBezTo>
                        <a:cubicBezTo>
                          <a:pt x="17334" y="16891"/>
                          <a:pt x="17334" y="17644"/>
                          <a:pt x="17334" y="18366"/>
                        </a:cubicBezTo>
                        <a:cubicBezTo>
                          <a:pt x="17334" y="19120"/>
                          <a:pt x="17992" y="19371"/>
                          <a:pt x="18261" y="18617"/>
                        </a:cubicBezTo>
                        <a:cubicBezTo>
                          <a:pt x="18396" y="17644"/>
                          <a:pt x="18936" y="16640"/>
                          <a:pt x="19071" y="16640"/>
                        </a:cubicBezTo>
                        <a:cubicBezTo>
                          <a:pt x="19071" y="16640"/>
                          <a:pt x="19206" y="17644"/>
                          <a:pt x="19459" y="16640"/>
                        </a:cubicBezTo>
                        <a:cubicBezTo>
                          <a:pt x="19863" y="15635"/>
                          <a:pt x="19593" y="15384"/>
                          <a:pt x="20133" y="15635"/>
                        </a:cubicBezTo>
                        <a:cubicBezTo>
                          <a:pt x="20673" y="16137"/>
                          <a:pt x="20807" y="16388"/>
                          <a:pt x="20807" y="15635"/>
                        </a:cubicBezTo>
                        <a:cubicBezTo>
                          <a:pt x="20807" y="15133"/>
                          <a:pt x="21195" y="14159"/>
                          <a:pt x="21195" y="14913"/>
                        </a:cubicBezTo>
                        <a:cubicBezTo>
                          <a:pt x="21330" y="15886"/>
                          <a:pt x="21060" y="16640"/>
                          <a:pt x="21330" y="17393"/>
                        </a:cubicBezTo>
                        <a:cubicBezTo>
                          <a:pt x="21465" y="17895"/>
                          <a:pt x="21330" y="17644"/>
                          <a:pt x="21465" y="16640"/>
                        </a:cubicBezTo>
                        <a:cubicBezTo>
                          <a:pt x="21600" y="15886"/>
                          <a:pt x="21465" y="14159"/>
                          <a:pt x="20926" y="12684"/>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93" name="Shape 3645">
                    <a:extLst>
                      <a:ext uri="{FF2B5EF4-FFF2-40B4-BE49-F238E27FC236}">
                        <a16:creationId xmlns:a16="http://schemas.microsoft.com/office/drawing/2014/main" id="{61365461-5231-4977-BCED-6A4FF4AF71AF}"/>
                      </a:ext>
                    </a:extLst>
                  </p:cNvPr>
                  <p:cNvSpPr/>
                  <p:nvPr/>
                </p:nvSpPr>
                <p:spPr>
                  <a:xfrm>
                    <a:off x="12449402" y="1914214"/>
                    <a:ext cx="903921" cy="480944"/>
                  </a:xfrm>
                  <a:custGeom>
                    <a:avLst/>
                    <a:gdLst/>
                    <a:ahLst/>
                    <a:cxnLst>
                      <a:cxn ang="0">
                        <a:pos x="wd2" y="hd2"/>
                      </a:cxn>
                      <a:cxn ang="5400000">
                        <a:pos x="wd2" y="hd2"/>
                      </a:cxn>
                      <a:cxn ang="10800000">
                        <a:pos x="wd2" y="hd2"/>
                      </a:cxn>
                      <a:cxn ang="16200000">
                        <a:pos x="wd2" y="hd2"/>
                      </a:cxn>
                    </a:cxnLst>
                    <a:rect l="0" t="0" r="r" b="b"/>
                    <a:pathLst>
                      <a:path w="21600" h="21600" extrusionOk="0">
                        <a:moveTo>
                          <a:pt x="14847" y="21600"/>
                        </a:moveTo>
                        <a:cubicBezTo>
                          <a:pt x="14713" y="21600"/>
                          <a:pt x="14579" y="21349"/>
                          <a:pt x="14311" y="21349"/>
                        </a:cubicBezTo>
                        <a:cubicBezTo>
                          <a:pt x="14177" y="21098"/>
                          <a:pt x="14043" y="21098"/>
                          <a:pt x="14043" y="20847"/>
                        </a:cubicBezTo>
                        <a:cubicBezTo>
                          <a:pt x="13925" y="20847"/>
                          <a:pt x="14043" y="20627"/>
                          <a:pt x="14043" y="20344"/>
                        </a:cubicBezTo>
                        <a:cubicBezTo>
                          <a:pt x="14043" y="20124"/>
                          <a:pt x="14177" y="19873"/>
                          <a:pt x="14177" y="19120"/>
                        </a:cubicBezTo>
                        <a:cubicBezTo>
                          <a:pt x="14043" y="18366"/>
                          <a:pt x="13925" y="18366"/>
                          <a:pt x="13774" y="18366"/>
                        </a:cubicBezTo>
                        <a:cubicBezTo>
                          <a:pt x="13523" y="18115"/>
                          <a:pt x="13389" y="18115"/>
                          <a:pt x="13121" y="17644"/>
                        </a:cubicBezTo>
                        <a:cubicBezTo>
                          <a:pt x="12853" y="17142"/>
                          <a:pt x="12853" y="17142"/>
                          <a:pt x="12853" y="17142"/>
                        </a:cubicBezTo>
                        <a:cubicBezTo>
                          <a:pt x="12719" y="17142"/>
                          <a:pt x="12719" y="17142"/>
                          <a:pt x="12719" y="17142"/>
                        </a:cubicBezTo>
                        <a:cubicBezTo>
                          <a:pt x="12467" y="15886"/>
                          <a:pt x="12065" y="15133"/>
                          <a:pt x="11931" y="15133"/>
                        </a:cubicBezTo>
                        <a:cubicBezTo>
                          <a:pt x="11797" y="15133"/>
                          <a:pt x="11797" y="15133"/>
                          <a:pt x="11797" y="15133"/>
                        </a:cubicBezTo>
                        <a:cubicBezTo>
                          <a:pt x="11395" y="15133"/>
                          <a:pt x="10875" y="15384"/>
                          <a:pt x="10473" y="15635"/>
                        </a:cubicBezTo>
                        <a:cubicBezTo>
                          <a:pt x="10205" y="16137"/>
                          <a:pt x="9937" y="16137"/>
                          <a:pt x="9937" y="16137"/>
                        </a:cubicBezTo>
                        <a:cubicBezTo>
                          <a:pt x="9418" y="15635"/>
                          <a:pt x="8881" y="15635"/>
                          <a:pt x="8613" y="16137"/>
                        </a:cubicBezTo>
                        <a:cubicBezTo>
                          <a:pt x="8228" y="16388"/>
                          <a:pt x="4642" y="18115"/>
                          <a:pt x="2262" y="19120"/>
                        </a:cubicBezTo>
                        <a:cubicBezTo>
                          <a:pt x="1324" y="19622"/>
                          <a:pt x="402" y="19873"/>
                          <a:pt x="402" y="20124"/>
                        </a:cubicBezTo>
                        <a:lnTo>
                          <a:pt x="268" y="20124"/>
                        </a:lnTo>
                        <a:cubicBezTo>
                          <a:pt x="134" y="20124"/>
                          <a:pt x="0" y="19873"/>
                          <a:pt x="0" y="19622"/>
                        </a:cubicBezTo>
                        <a:cubicBezTo>
                          <a:pt x="134" y="9199"/>
                          <a:pt x="134" y="9199"/>
                          <a:pt x="134" y="9199"/>
                        </a:cubicBezTo>
                        <a:cubicBezTo>
                          <a:pt x="268" y="9450"/>
                          <a:pt x="268" y="9450"/>
                          <a:pt x="268" y="9450"/>
                        </a:cubicBezTo>
                        <a:cubicBezTo>
                          <a:pt x="536" y="9199"/>
                          <a:pt x="3050" y="7943"/>
                          <a:pt x="4374" y="7221"/>
                        </a:cubicBezTo>
                        <a:cubicBezTo>
                          <a:pt x="4508" y="7221"/>
                          <a:pt x="5697" y="6719"/>
                          <a:pt x="6887" y="6216"/>
                        </a:cubicBezTo>
                        <a:cubicBezTo>
                          <a:pt x="8094" y="5714"/>
                          <a:pt x="9686" y="5212"/>
                          <a:pt x="10071" y="4960"/>
                        </a:cubicBezTo>
                        <a:cubicBezTo>
                          <a:pt x="10205" y="4960"/>
                          <a:pt x="10205" y="4960"/>
                          <a:pt x="10205" y="4960"/>
                        </a:cubicBezTo>
                        <a:cubicBezTo>
                          <a:pt x="11009" y="4741"/>
                          <a:pt x="11009" y="4741"/>
                          <a:pt x="11261" y="3987"/>
                        </a:cubicBezTo>
                        <a:cubicBezTo>
                          <a:pt x="11529" y="2983"/>
                          <a:pt x="12987" y="0"/>
                          <a:pt x="12987" y="0"/>
                        </a:cubicBezTo>
                        <a:cubicBezTo>
                          <a:pt x="13121" y="0"/>
                          <a:pt x="13121" y="0"/>
                          <a:pt x="13121" y="0"/>
                        </a:cubicBezTo>
                        <a:cubicBezTo>
                          <a:pt x="13255" y="251"/>
                          <a:pt x="13255" y="251"/>
                          <a:pt x="13255" y="251"/>
                        </a:cubicBezTo>
                        <a:cubicBezTo>
                          <a:pt x="13389" y="251"/>
                          <a:pt x="13389" y="251"/>
                          <a:pt x="13389" y="251"/>
                        </a:cubicBezTo>
                        <a:cubicBezTo>
                          <a:pt x="13657" y="753"/>
                          <a:pt x="13774" y="1507"/>
                          <a:pt x="14043" y="2480"/>
                        </a:cubicBezTo>
                        <a:cubicBezTo>
                          <a:pt x="14043" y="2983"/>
                          <a:pt x="14177" y="3234"/>
                          <a:pt x="14311" y="3234"/>
                        </a:cubicBezTo>
                        <a:cubicBezTo>
                          <a:pt x="14445" y="3234"/>
                          <a:pt x="14579" y="2983"/>
                          <a:pt x="14713" y="2983"/>
                        </a:cubicBezTo>
                        <a:cubicBezTo>
                          <a:pt x="14847" y="2731"/>
                          <a:pt x="14847" y="2731"/>
                          <a:pt x="14981" y="2731"/>
                        </a:cubicBezTo>
                        <a:cubicBezTo>
                          <a:pt x="15115" y="2731"/>
                          <a:pt x="15232" y="2731"/>
                          <a:pt x="15366" y="2983"/>
                        </a:cubicBezTo>
                        <a:cubicBezTo>
                          <a:pt x="15500" y="3234"/>
                          <a:pt x="15500" y="3485"/>
                          <a:pt x="15500" y="3736"/>
                        </a:cubicBezTo>
                        <a:cubicBezTo>
                          <a:pt x="15500" y="4238"/>
                          <a:pt x="15115" y="4741"/>
                          <a:pt x="14579" y="4960"/>
                        </a:cubicBezTo>
                        <a:cubicBezTo>
                          <a:pt x="14311" y="5212"/>
                          <a:pt x="14311" y="5714"/>
                          <a:pt x="14311" y="6467"/>
                        </a:cubicBezTo>
                        <a:cubicBezTo>
                          <a:pt x="14177" y="6970"/>
                          <a:pt x="14177" y="7441"/>
                          <a:pt x="14043" y="7943"/>
                        </a:cubicBezTo>
                        <a:cubicBezTo>
                          <a:pt x="14043" y="8445"/>
                          <a:pt x="13925" y="8697"/>
                          <a:pt x="13925" y="8948"/>
                        </a:cubicBezTo>
                        <a:cubicBezTo>
                          <a:pt x="13925" y="8948"/>
                          <a:pt x="14043" y="8948"/>
                          <a:pt x="14311" y="9199"/>
                        </a:cubicBezTo>
                        <a:cubicBezTo>
                          <a:pt x="14445" y="9199"/>
                          <a:pt x="14445" y="9199"/>
                          <a:pt x="14445" y="9199"/>
                        </a:cubicBezTo>
                        <a:cubicBezTo>
                          <a:pt x="15115" y="9450"/>
                          <a:pt x="16171" y="10674"/>
                          <a:pt x="16573" y="11177"/>
                        </a:cubicBezTo>
                        <a:cubicBezTo>
                          <a:pt x="16707" y="11428"/>
                          <a:pt x="16707" y="11679"/>
                          <a:pt x="16707" y="11679"/>
                        </a:cubicBezTo>
                        <a:cubicBezTo>
                          <a:pt x="16707" y="11930"/>
                          <a:pt x="16707" y="12181"/>
                          <a:pt x="16573" y="12181"/>
                        </a:cubicBezTo>
                        <a:cubicBezTo>
                          <a:pt x="16573" y="12401"/>
                          <a:pt x="16439" y="12401"/>
                          <a:pt x="16305" y="12684"/>
                        </a:cubicBezTo>
                        <a:cubicBezTo>
                          <a:pt x="16305" y="12903"/>
                          <a:pt x="16305" y="12903"/>
                          <a:pt x="16305" y="12903"/>
                        </a:cubicBezTo>
                        <a:cubicBezTo>
                          <a:pt x="16305" y="12903"/>
                          <a:pt x="16439" y="12903"/>
                          <a:pt x="16573" y="12903"/>
                        </a:cubicBezTo>
                        <a:cubicBezTo>
                          <a:pt x="16707" y="12903"/>
                          <a:pt x="16824" y="12903"/>
                          <a:pt x="16958" y="12903"/>
                        </a:cubicBezTo>
                        <a:cubicBezTo>
                          <a:pt x="17226" y="12903"/>
                          <a:pt x="17360" y="13155"/>
                          <a:pt x="17494" y="13657"/>
                        </a:cubicBezTo>
                        <a:cubicBezTo>
                          <a:pt x="17494" y="13908"/>
                          <a:pt x="17494" y="14159"/>
                          <a:pt x="17629" y="14662"/>
                        </a:cubicBezTo>
                        <a:cubicBezTo>
                          <a:pt x="17763" y="14662"/>
                          <a:pt x="17897" y="15133"/>
                          <a:pt x="17897" y="15384"/>
                        </a:cubicBezTo>
                        <a:lnTo>
                          <a:pt x="18014" y="15133"/>
                        </a:lnTo>
                        <a:lnTo>
                          <a:pt x="18014" y="14913"/>
                        </a:lnTo>
                        <a:cubicBezTo>
                          <a:pt x="18165" y="14913"/>
                          <a:pt x="18165" y="14662"/>
                          <a:pt x="18282" y="14662"/>
                        </a:cubicBezTo>
                        <a:cubicBezTo>
                          <a:pt x="18416" y="14662"/>
                          <a:pt x="18684" y="14913"/>
                          <a:pt x="18818" y="14913"/>
                        </a:cubicBezTo>
                        <a:cubicBezTo>
                          <a:pt x="18952" y="14913"/>
                          <a:pt x="19086" y="15133"/>
                          <a:pt x="19220" y="15133"/>
                        </a:cubicBezTo>
                        <a:cubicBezTo>
                          <a:pt x="19472" y="15133"/>
                          <a:pt x="19606" y="14913"/>
                          <a:pt x="19740" y="14159"/>
                        </a:cubicBezTo>
                        <a:cubicBezTo>
                          <a:pt x="19740" y="13908"/>
                          <a:pt x="20008" y="13657"/>
                          <a:pt x="20142" y="13657"/>
                        </a:cubicBezTo>
                        <a:cubicBezTo>
                          <a:pt x="20276" y="13657"/>
                          <a:pt x="20410" y="13657"/>
                          <a:pt x="20544" y="13406"/>
                        </a:cubicBezTo>
                        <a:cubicBezTo>
                          <a:pt x="20678" y="13155"/>
                          <a:pt x="20678" y="12903"/>
                          <a:pt x="20544" y="12684"/>
                        </a:cubicBezTo>
                        <a:cubicBezTo>
                          <a:pt x="20544" y="12401"/>
                          <a:pt x="20276" y="12181"/>
                          <a:pt x="20142" y="12181"/>
                        </a:cubicBezTo>
                        <a:cubicBezTo>
                          <a:pt x="20008" y="12181"/>
                          <a:pt x="19874" y="12181"/>
                          <a:pt x="19740" y="11930"/>
                        </a:cubicBezTo>
                        <a:cubicBezTo>
                          <a:pt x="19606" y="11930"/>
                          <a:pt x="19606" y="11679"/>
                          <a:pt x="19606" y="11428"/>
                        </a:cubicBezTo>
                        <a:cubicBezTo>
                          <a:pt x="19606" y="11177"/>
                          <a:pt x="19606" y="10926"/>
                          <a:pt x="19606" y="10926"/>
                        </a:cubicBezTo>
                        <a:cubicBezTo>
                          <a:pt x="19472" y="10674"/>
                          <a:pt x="19355" y="10674"/>
                          <a:pt x="19220" y="10674"/>
                        </a:cubicBezTo>
                        <a:cubicBezTo>
                          <a:pt x="19086" y="10674"/>
                          <a:pt x="19086" y="10674"/>
                          <a:pt x="19086" y="10674"/>
                        </a:cubicBezTo>
                        <a:cubicBezTo>
                          <a:pt x="18818" y="10674"/>
                          <a:pt x="18550" y="10674"/>
                          <a:pt x="18550" y="9701"/>
                        </a:cubicBezTo>
                        <a:cubicBezTo>
                          <a:pt x="18550" y="9450"/>
                          <a:pt x="18684" y="9450"/>
                          <a:pt x="18818" y="9450"/>
                        </a:cubicBezTo>
                        <a:cubicBezTo>
                          <a:pt x="18952" y="9450"/>
                          <a:pt x="19220" y="9701"/>
                          <a:pt x="19472" y="9701"/>
                        </a:cubicBezTo>
                        <a:cubicBezTo>
                          <a:pt x="19740" y="9952"/>
                          <a:pt x="19874" y="9952"/>
                          <a:pt x="20008" y="10172"/>
                        </a:cubicBezTo>
                        <a:cubicBezTo>
                          <a:pt x="20410" y="10423"/>
                          <a:pt x="20544" y="10674"/>
                          <a:pt x="20678" y="11428"/>
                        </a:cubicBezTo>
                        <a:cubicBezTo>
                          <a:pt x="20812" y="11679"/>
                          <a:pt x="20812" y="12181"/>
                          <a:pt x="21064" y="12401"/>
                        </a:cubicBezTo>
                        <a:cubicBezTo>
                          <a:pt x="21466" y="14159"/>
                          <a:pt x="21600" y="15886"/>
                          <a:pt x="21600" y="16891"/>
                        </a:cubicBezTo>
                        <a:cubicBezTo>
                          <a:pt x="21466" y="16891"/>
                          <a:pt x="21466" y="17142"/>
                          <a:pt x="21466" y="17393"/>
                        </a:cubicBezTo>
                        <a:cubicBezTo>
                          <a:pt x="21466" y="17644"/>
                          <a:pt x="21466" y="17895"/>
                          <a:pt x="21332" y="17895"/>
                        </a:cubicBezTo>
                        <a:cubicBezTo>
                          <a:pt x="21332" y="17895"/>
                          <a:pt x="21332" y="17644"/>
                          <a:pt x="21198" y="17393"/>
                        </a:cubicBezTo>
                        <a:cubicBezTo>
                          <a:pt x="21064" y="16891"/>
                          <a:pt x="21198" y="16388"/>
                          <a:pt x="21198" y="15886"/>
                        </a:cubicBezTo>
                        <a:cubicBezTo>
                          <a:pt x="21198" y="15635"/>
                          <a:pt x="21198" y="15384"/>
                          <a:pt x="21198" y="15133"/>
                        </a:cubicBezTo>
                        <a:cubicBezTo>
                          <a:pt x="21198" y="14913"/>
                          <a:pt x="21198" y="14913"/>
                          <a:pt x="21198" y="14913"/>
                        </a:cubicBezTo>
                        <a:cubicBezTo>
                          <a:pt x="21064" y="14913"/>
                          <a:pt x="20812" y="15384"/>
                          <a:pt x="20812" y="15635"/>
                        </a:cubicBezTo>
                        <a:cubicBezTo>
                          <a:pt x="20812" y="15886"/>
                          <a:pt x="20812" y="16137"/>
                          <a:pt x="20678" y="16137"/>
                        </a:cubicBezTo>
                        <a:lnTo>
                          <a:pt x="20544" y="16137"/>
                        </a:lnTo>
                        <a:cubicBezTo>
                          <a:pt x="20410" y="16137"/>
                          <a:pt x="20276" y="15886"/>
                          <a:pt x="20142" y="15886"/>
                        </a:cubicBezTo>
                        <a:cubicBezTo>
                          <a:pt x="20008" y="15886"/>
                          <a:pt x="19874" y="15635"/>
                          <a:pt x="19874" y="15635"/>
                        </a:cubicBezTo>
                        <a:cubicBezTo>
                          <a:pt x="19740" y="15635"/>
                          <a:pt x="19740" y="15635"/>
                          <a:pt x="19740" y="15886"/>
                        </a:cubicBezTo>
                        <a:cubicBezTo>
                          <a:pt x="19740" y="16137"/>
                          <a:pt x="19606" y="16388"/>
                          <a:pt x="19472" y="16640"/>
                        </a:cubicBezTo>
                        <a:cubicBezTo>
                          <a:pt x="19472" y="17142"/>
                          <a:pt x="19355" y="17142"/>
                          <a:pt x="19220" y="17142"/>
                        </a:cubicBezTo>
                        <a:cubicBezTo>
                          <a:pt x="19220" y="17142"/>
                          <a:pt x="19086" y="17142"/>
                          <a:pt x="19086" y="16891"/>
                        </a:cubicBezTo>
                        <a:cubicBezTo>
                          <a:pt x="18952" y="16891"/>
                          <a:pt x="18550" y="17895"/>
                          <a:pt x="18282" y="18617"/>
                        </a:cubicBezTo>
                        <a:cubicBezTo>
                          <a:pt x="18165" y="18869"/>
                          <a:pt x="18014" y="19120"/>
                          <a:pt x="17897" y="19120"/>
                        </a:cubicBezTo>
                        <a:cubicBezTo>
                          <a:pt x="17629" y="19120"/>
                          <a:pt x="17360" y="18869"/>
                          <a:pt x="17226" y="18366"/>
                        </a:cubicBezTo>
                        <a:cubicBezTo>
                          <a:pt x="17226" y="18115"/>
                          <a:pt x="17226" y="18115"/>
                          <a:pt x="17226" y="18115"/>
                        </a:cubicBezTo>
                        <a:cubicBezTo>
                          <a:pt x="17226" y="17644"/>
                          <a:pt x="17226" y="17393"/>
                          <a:pt x="16958" y="17393"/>
                        </a:cubicBezTo>
                        <a:cubicBezTo>
                          <a:pt x="16824" y="17393"/>
                          <a:pt x="16707" y="17393"/>
                          <a:pt x="16573" y="17393"/>
                        </a:cubicBezTo>
                        <a:cubicBezTo>
                          <a:pt x="16171" y="17393"/>
                          <a:pt x="16171" y="17895"/>
                          <a:pt x="16171" y="18366"/>
                        </a:cubicBezTo>
                        <a:cubicBezTo>
                          <a:pt x="16037" y="18869"/>
                          <a:pt x="16037" y="19371"/>
                          <a:pt x="15769" y="20124"/>
                        </a:cubicBezTo>
                        <a:cubicBezTo>
                          <a:pt x="15634" y="20344"/>
                          <a:pt x="15634" y="20344"/>
                          <a:pt x="15634" y="20344"/>
                        </a:cubicBezTo>
                        <a:cubicBezTo>
                          <a:pt x="15232" y="21098"/>
                          <a:pt x="15115" y="21600"/>
                          <a:pt x="14847" y="21600"/>
                        </a:cubicBezTo>
                        <a:close/>
                        <a:moveTo>
                          <a:pt x="12853" y="16891"/>
                        </a:moveTo>
                        <a:cubicBezTo>
                          <a:pt x="12987" y="17142"/>
                          <a:pt x="12987" y="17142"/>
                          <a:pt x="13121" y="17393"/>
                        </a:cubicBezTo>
                        <a:cubicBezTo>
                          <a:pt x="13389" y="17895"/>
                          <a:pt x="13657" y="17895"/>
                          <a:pt x="13774" y="18115"/>
                        </a:cubicBezTo>
                        <a:cubicBezTo>
                          <a:pt x="14043" y="18115"/>
                          <a:pt x="14177" y="18366"/>
                          <a:pt x="14177" y="19120"/>
                        </a:cubicBezTo>
                        <a:cubicBezTo>
                          <a:pt x="14311" y="19873"/>
                          <a:pt x="14177" y="20344"/>
                          <a:pt x="14177" y="20627"/>
                        </a:cubicBezTo>
                        <a:cubicBezTo>
                          <a:pt x="14043" y="20627"/>
                          <a:pt x="14043" y="20847"/>
                          <a:pt x="14043" y="20847"/>
                        </a:cubicBezTo>
                        <a:cubicBezTo>
                          <a:pt x="14177" y="20847"/>
                          <a:pt x="14311" y="21098"/>
                          <a:pt x="14311" y="21098"/>
                        </a:cubicBezTo>
                        <a:cubicBezTo>
                          <a:pt x="14579" y="21098"/>
                          <a:pt x="14713" y="21349"/>
                          <a:pt x="14847" y="21349"/>
                        </a:cubicBezTo>
                        <a:cubicBezTo>
                          <a:pt x="14981" y="21349"/>
                          <a:pt x="15115" y="21098"/>
                          <a:pt x="15500" y="20124"/>
                        </a:cubicBezTo>
                        <a:cubicBezTo>
                          <a:pt x="15634" y="20124"/>
                          <a:pt x="15634" y="20124"/>
                          <a:pt x="15634" y="20124"/>
                        </a:cubicBezTo>
                        <a:cubicBezTo>
                          <a:pt x="15903" y="19371"/>
                          <a:pt x="15903" y="18869"/>
                          <a:pt x="16037" y="18366"/>
                        </a:cubicBezTo>
                        <a:cubicBezTo>
                          <a:pt x="16037" y="17895"/>
                          <a:pt x="16037" y="17393"/>
                          <a:pt x="16573" y="17142"/>
                        </a:cubicBezTo>
                        <a:cubicBezTo>
                          <a:pt x="16707" y="17142"/>
                          <a:pt x="16824" y="17142"/>
                          <a:pt x="16958" y="17142"/>
                        </a:cubicBezTo>
                        <a:cubicBezTo>
                          <a:pt x="17360" y="17142"/>
                          <a:pt x="17360" y="17644"/>
                          <a:pt x="17360" y="18115"/>
                        </a:cubicBezTo>
                        <a:cubicBezTo>
                          <a:pt x="17360" y="18115"/>
                          <a:pt x="17360" y="18115"/>
                          <a:pt x="17360" y="18366"/>
                        </a:cubicBezTo>
                        <a:cubicBezTo>
                          <a:pt x="17494" y="18617"/>
                          <a:pt x="17629" y="18869"/>
                          <a:pt x="17897" y="18869"/>
                        </a:cubicBezTo>
                        <a:cubicBezTo>
                          <a:pt x="17897" y="18869"/>
                          <a:pt x="18165" y="18869"/>
                          <a:pt x="18165" y="18617"/>
                        </a:cubicBezTo>
                        <a:cubicBezTo>
                          <a:pt x="18416" y="17644"/>
                          <a:pt x="18818" y="16640"/>
                          <a:pt x="19086" y="16640"/>
                        </a:cubicBezTo>
                        <a:cubicBezTo>
                          <a:pt x="19086" y="16640"/>
                          <a:pt x="19086" y="16640"/>
                          <a:pt x="19220" y="16891"/>
                        </a:cubicBezTo>
                        <a:lnTo>
                          <a:pt x="19220" y="17142"/>
                        </a:lnTo>
                        <a:cubicBezTo>
                          <a:pt x="19220" y="17142"/>
                          <a:pt x="19355" y="16891"/>
                          <a:pt x="19472" y="16640"/>
                        </a:cubicBezTo>
                        <a:cubicBezTo>
                          <a:pt x="19472" y="16388"/>
                          <a:pt x="19606" y="16137"/>
                          <a:pt x="19606" y="15886"/>
                        </a:cubicBezTo>
                        <a:cubicBezTo>
                          <a:pt x="19606" y="15635"/>
                          <a:pt x="19740" y="15635"/>
                          <a:pt x="19874" y="15635"/>
                        </a:cubicBezTo>
                        <a:cubicBezTo>
                          <a:pt x="19874" y="15635"/>
                          <a:pt x="20008" y="15635"/>
                          <a:pt x="20142" y="15635"/>
                        </a:cubicBezTo>
                        <a:cubicBezTo>
                          <a:pt x="20410" y="15635"/>
                          <a:pt x="20544" y="15886"/>
                          <a:pt x="20544" y="15886"/>
                        </a:cubicBezTo>
                        <a:cubicBezTo>
                          <a:pt x="20678" y="15886"/>
                          <a:pt x="20678" y="15886"/>
                          <a:pt x="20678" y="15886"/>
                        </a:cubicBezTo>
                        <a:cubicBezTo>
                          <a:pt x="20678" y="15886"/>
                          <a:pt x="20678" y="15886"/>
                          <a:pt x="20678" y="15635"/>
                        </a:cubicBezTo>
                        <a:cubicBezTo>
                          <a:pt x="20812" y="15384"/>
                          <a:pt x="20930" y="14662"/>
                          <a:pt x="21198" y="14662"/>
                        </a:cubicBezTo>
                        <a:cubicBezTo>
                          <a:pt x="21198" y="14662"/>
                          <a:pt x="21332" y="14662"/>
                          <a:pt x="21332" y="14913"/>
                        </a:cubicBezTo>
                        <a:cubicBezTo>
                          <a:pt x="21332" y="15384"/>
                          <a:pt x="21332" y="15635"/>
                          <a:pt x="21332" y="15886"/>
                        </a:cubicBezTo>
                        <a:cubicBezTo>
                          <a:pt x="21332" y="16388"/>
                          <a:pt x="21198" y="16891"/>
                          <a:pt x="21332" y="17393"/>
                        </a:cubicBezTo>
                        <a:cubicBezTo>
                          <a:pt x="21332" y="17142"/>
                          <a:pt x="21466" y="16891"/>
                          <a:pt x="21466" y="16640"/>
                        </a:cubicBezTo>
                        <a:cubicBezTo>
                          <a:pt x="21600" y="15886"/>
                          <a:pt x="21332" y="14159"/>
                          <a:pt x="20930" y="12684"/>
                        </a:cubicBezTo>
                        <a:cubicBezTo>
                          <a:pt x="20812" y="12181"/>
                          <a:pt x="20678" y="11679"/>
                          <a:pt x="20544" y="11428"/>
                        </a:cubicBezTo>
                        <a:cubicBezTo>
                          <a:pt x="20410" y="10674"/>
                          <a:pt x="20276" y="10423"/>
                          <a:pt x="20008" y="10423"/>
                        </a:cubicBezTo>
                        <a:cubicBezTo>
                          <a:pt x="19874" y="10172"/>
                          <a:pt x="19606" y="10172"/>
                          <a:pt x="19472" y="9952"/>
                        </a:cubicBezTo>
                        <a:cubicBezTo>
                          <a:pt x="19220" y="9701"/>
                          <a:pt x="18952" y="9701"/>
                          <a:pt x="18818" y="9701"/>
                        </a:cubicBezTo>
                        <a:lnTo>
                          <a:pt x="18684" y="9701"/>
                        </a:lnTo>
                        <a:cubicBezTo>
                          <a:pt x="18684" y="10423"/>
                          <a:pt x="18818" y="10423"/>
                          <a:pt x="19086" y="10423"/>
                        </a:cubicBezTo>
                        <a:cubicBezTo>
                          <a:pt x="19220" y="10423"/>
                          <a:pt x="19220" y="10423"/>
                          <a:pt x="19220" y="10423"/>
                        </a:cubicBezTo>
                        <a:cubicBezTo>
                          <a:pt x="19355" y="10423"/>
                          <a:pt x="19472" y="10423"/>
                          <a:pt x="19606" y="10674"/>
                        </a:cubicBezTo>
                        <a:cubicBezTo>
                          <a:pt x="19740" y="10926"/>
                          <a:pt x="19740" y="11177"/>
                          <a:pt x="19740" y="11428"/>
                        </a:cubicBezTo>
                        <a:cubicBezTo>
                          <a:pt x="19740" y="11679"/>
                          <a:pt x="19740" y="11679"/>
                          <a:pt x="19874" y="11930"/>
                        </a:cubicBezTo>
                        <a:cubicBezTo>
                          <a:pt x="19874" y="11930"/>
                          <a:pt x="20008" y="12181"/>
                          <a:pt x="20142" y="12181"/>
                        </a:cubicBezTo>
                        <a:cubicBezTo>
                          <a:pt x="20276" y="12181"/>
                          <a:pt x="20544" y="12181"/>
                          <a:pt x="20678" y="12684"/>
                        </a:cubicBezTo>
                        <a:cubicBezTo>
                          <a:pt x="20812" y="12903"/>
                          <a:pt x="20812" y="13155"/>
                          <a:pt x="20678" y="13406"/>
                        </a:cubicBezTo>
                        <a:cubicBezTo>
                          <a:pt x="20544" y="13908"/>
                          <a:pt x="20276" y="13908"/>
                          <a:pt x="20142" y="13908"/>
                        </a:cubicBezTo>
                        <a:cubicBezTo>
                          <a:pt x="20008" y="13908"/>
                          <a:pt x="19874" y="14159"/>
                          <a:pt x="19874" y="14159"/>
                        </a:cubicBezTo>
                        <a:cubicBezTo>
                          <a:pt x="19740" y="14662"/>
                          <a:pt x="19606" y="15384"/>
                          <a:pt x="19220" y="15384"/>
                        </a:cubicBezTo>
                        <a:cubicBezTo>
                          <a:pt x="19220" y="15384"/>
                          <a:pt x="19220" y="15384"/>
                          <a:pt x="19086" y="15384"/>
                        </a:cubicBezTo>
                        <a:cubicBezTo>
                          <a:pt x="19086" y="15384"/>
                          <a:pt x="18952" y="15133"/>
                          <a:pt x="18818" y="15133"/>
                        </a:cubicBezTo>
                        <a:cubicBezTo>
                          <a:pt x="18684" y="15133"/>
                          <a:pt x="18416" y="14913"/>
                          <a:pt x="18282" y="14913"/>
                        </a:cubicBezTo>
                        <a:cubicBezTo>
                          <a:pt x="18282" y="14913"/>
                          <a:pt x="18165" y="14913"/>
                          <a:pt x="18165" y="15133"/>
                        </a:cubicBezTo>
                        <a:cubicBezTo>
                          <a:pt x="18165" y="15133"/>
                          <a:pt x="18165" y="15133"/>
                          <a:pt x="18014" y="15384"/>
                        </a:cubicBezTo>
                        <a:cubicBezTo>
                          <a:pt x="18014" y="15384"/>
                          <a:pt x="18014" y="15384"/>
                          <a:pt x="17897" y="15384"/>
                        </a:cubicBezTo>
                        <a:cubicBezTo>
                          <a:pt x="17897" y="15384"/>
                          <a:pt x="17763" y="15384"/>
                          <a:pt x="17494" y="14662"/>
                        </a:cubicBezTo>
                        <a:cubicBezTo>
                          <a:pt x="17494" y="14410"/>
                          <a:pt x="17360" y="13908"/>
                          <a:pt x="17360" y="13657"/>
                        </a:cubicBezTo>
                        <a:cubicBezTo>
                          <a:pt x="17226" y="13406"/>
                          <a:pt x="17226" y="13155"/>
                          <a:pt x="16958" y="13155"/>
                        </a:cubicBezTo>
                        <a:cubicBezTo>
                          <a:pt x="16824" y="13155"/>
                          <a:pt x="16707" y="13155"/>
                          <a:pt x="16573" y="13155"/>
                        </a:cubicBezTo>
                        <a:cubicBezTo>
                          <a:pt x="16305" y="13155"/>
                          <a:pt x="16171" y="13155"/>
                          <a:pt x="16171" y="12903"/>
                        </a:cubicBezTo>
                        <a:cubicBezTo>
                          <a:pt x="16037" y="12903"/>
                          <a:pt x="16171" y="12684"/>
                          <a:pt x="16305" y="12401"/>
                        </a:cubicBezTo>
                        <a:cubicBezTo>
                          <a:pt x="16305" y="12401"/>
                          <a:pt x="16439" y="12181"/>
                          <a:pt x="16439" y="11930"/>
                        </a:cubicBezTo>
                        <a:cubicBezTo>
                          <a:pt x="16573" y="11930"/>
                          <a:pt x="16707" y="11930"/>
                          <a:pt x="16707" y="11679"/>
                        </a:cubicBezTo>
                        <a:cubicBezTo>
                          <a:pt x="16707" y="11679"/>
                          <a:pt x="16573" y="11428"/>
                          <a:pt x="16439" y="11428"/>
                        </a:cubicBezTo>
                        <a:cubicBezTo>
                          <a:pt x="16171" y="10674"/>
                          <a:pt x="14981" y="9701"/>
                          <a:pt x="14445" y="9450"/>
                        </a:cubicBezTo>
                        <a:cubicBezTo>
                          <a:pt x="14311" y="9199"/>
                          <a:pt x="14311" y="9199"/>
                          <a:pt x="14311" y="9199"/>
                        </a:cubicBezTo>
                        <a:cubicBezTo>
                          <a:pt x="14043" y="9199"/>
                          <a:pt x="13925" y="9199"/>
                          <a:pt x="13774" y="8948"/>
                        </a:cubicBezTo>
                        <a:cubicBezTo>
                          <a:pt x="13774" y="8697"/>
                          <a:pt x="13774" y="8445"/>
                          <a:pt x="14043" y="7943"/>
                        </a:cubicBezTo>
                        <a:cubicBezTo>
                          <a:pt x="14043" y="7441"/>
                          <a:pt x="14043" y="6970"/>
                          <a:pt x="14177" y="6467"/>
                        </a:cubicBezTo>
                        <a:cubicBezTo>
                          <a:pt x="14177" y="5714"/>
                          <a:pt x="14177" y="4960"/>
                          <a:pt x="14579" y="4741"/>
                        </a:cubicBezTo>
                        <a:cubicBezTo>
                          <a:pt x="15115" y="4490"/>
                          <a:pt x="15366" y="4238"/>
                          <a:pt x="15366" y="3736"/>
                        </a:cubicBezTo>
                        <a:cubicBezTo>
                          <a:pt x="15366" y="3485"/>
                          <a:pt x="15366" y="3234"/>
                          <a:pt x="15232" y="2983"/>
                        </a:cubicBezTo>
                        <a:cubicBezTo>
                          <a:pt x="15232" y="2983"/>
                          <a:pt x="15115" y="2983"/>
                          <a:pt x="14981" y="2983"/>
                        </a:cubicBezTo>
                        <a:cubicBezTo>
                          <a:pt x="14981" y="2983"/>
                          <a:pt x="14847" y="2983"/>
                          <a:pt x="14847" y="3234"/>
                        </a:cubicBezTo>
                        <a:cubicBezTo>
                          <a:pt x="14579" y="3234"/>
                          <a:pt x="14445" y="3485"/>
                          <a:pt x="14311" y="3485"/>
                        </a:cubicBezTo>
                        <a:cubicBezTo>
                          <a:pt x="14043" y="3485"/>
                          <a:pt x="13925" y="3234"/>
                          <a:pt x="13925" y="2731"/>
                        </a:cubicBezTo>
                        <a:cubicBezTo>
                          <a:pt x="13657" y="1727"/>
                          <a:pt x="13523" y="1005"/>
                          <a:pt x="13255" y="502"/>
                        </a:cubicBezTo>
                        <a:cubicBezTo>
                          <a:pt x="13255" y="502"/>
                          <a:pt x="13121" y="502"/>
                          <a:pt x="13121" y="251"/>
                        </a:cubicBezTo>
                        <a:lnTo>
                          <a:pt x="12987" y="251"/>
                        </a:lnTo>
                        <a:cubicBezTo>
                          <a:pt x="12719" y="1005"/>
                          <a:pt x="11529" y="3485"/>
                          <a:pt x="11395" y="3987"/>
                        </a:cubicBezTo>
                        <a:cubicBezTo>
                          <a:pt x="11127" y="4960"/>
                          <a:pt x="11009" y="4960"/>
                          <a:pt x="10339" y="5212"/>
                        </a:cubicBezTo>
                        <a:cubicBezTo>
                          <a:pt x="10071" y="5212"/>
                          <a:pt x="10071" y="5212"/>
                          <a:pt x="10071" y="5212"/>
                        </a:cubicBezTo>
                        <a:cubicBezTo>
                          <a:pt x="9686" y="5212"/>
                          <a:pt x="8228" y="5965"/>
                          <a:pt x="6887" y="6467"/>
                        </a:cubicBezTo>
                        <a:cubicBezTo>
                          <a:pt x="5446" y="6970"/>
                          <a:pt x="4508" y="7441"/>
                          <a:pt x="4374" y="7441"/>
                        </a:cubicBezTo>
                        <a:cubicBezTo>
                          <a:pt x="4106" y="7692"/>
                          <a:pt x="804" y="9450"/>
                          <a:pt x="268" y="9701"/>
                        </a:cubicBezTo>
                        <a:cubicBezTo>
                          <a:pt x="134" y="19622"/>
                          <a:pt x="134" y="19622"/>
                          <a:pt x="134" y="19622"/>
                        </a:cubicBezTo>
                        <a:cubicBezTo>
                          <a:pt x="134" y="19622"/>
                          <a:pt x="134" y="19873"/>
                          <a:pt x="268" y="19873"/>
                        </a:cubicBezTo>
                        <a:cubicBezTo>
                          <a:pt x="268" y="19873"/>
                          <a:pt x="268" y="19873"/>
                          <a:pt x="402" y="19873"/>
                        </a:cubicBezTo>
                        <a:cubicBezTo>
                          <a:pt x="402" y="19622"/>
                          <a:pt x="1072" y="19371"/>
                          <a:pt x="2262" y="18869"/>
                        </a:cubicBezTo>
                        <a:cubicBezTo>
                          <a:pt x="4508" y="17895"/>
                          <a:pt x="8228" y="16137"/>
                          <a:pt x="8613" y="15886"/>
                        </a:cubicBezTo>
                        <a:cubicBezTo>
                          <a:pt x="8881" y="15384"/>
                          <a:pt x="9418" y="15384"/>
                          <a:pt x="9937" y="15886"/>
                        </a:cubicBezTo>
                        <a:cubicBezTo>
                          <a:pt x="10071" y="15886"/>
                          <a:pt x="10205" y="15635"/>
                          <a:pt x="10473" y="15635"/>
                        </a:cubicBezTo>
                        <a:cubicBezTo>
                          <a:pt x="10875" y="15133"/>
                          <a:pt x="11395" y="14913"/>
                          <a:pt x="11797" y="14913"/>
                        </a:cubicBezTo>
                        <a:lnTo>
                          <a:pt x="11931" y="14913"/>
                        </a:lnTo>
                        <a:cubicBezTo>
                          <a:pt x="12199" y="15133"/>
                          <a:pt x="12585" y="16137"/>
                          <a:pt x="12853" y="16891"/>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94" name="Shape 3646">
                    <a:extLst>
                      <a:ext uri="{FF2B5EF4-FFF2-40B4-BE49-F238E27FC236}">
                        <a16:creationId xmlns:a16="http://schemas.microsoft.com/office/drawing/2014/main" id="{EB03BC91-9DEA-40B4-A070-B79F8F7B5499}"/>
                      </a:ext>
                    </a:extLst>
                  </p:cNvPr>
                  <p:cNvSpPr/>
                  <p:nvPr/>
                </p:nvSpPr>
                <p:spPr>
                  <a:xfrm>
                    <a:off x="12461751" y="2266222"/>
                    <a:ext cx="453158" cy="453117"/>
                  </a:xfrm>
                  <a:custGeom>
                    <a:avLst/>
                    <a:gdLst/>
                    <a:ahLst/>
                    <a:cxnLst>
                      <a:cxn ang="0">
                        <a:pos x="wd2" y="hd2"/>
                      </a:cxn>
                      <a:cxn ang="5400000">
                        <a:pos x="wd2" y="hd2"/>
                      </a:cxn>
                      <a:cxn ang="10800000">
                        <a:pos x="wd2" y="hd2"/>
                      </a:cxn>
                      <a:cxn ang="16200000">
                        <a:pos x="wd2" y="hd2"/>
                      </a:cxn>
                    </a:cxnLst>
                    <a:rect l="0" t="0" r="r" b="b"/>
                    <a:pathLst>
                      <a:path w="21600" h="21308" extrusionOk="0">
                        <a:moveTo>
                          <a:pt x="267" y="7007"/>
                        </a:moveTo>
                        <a:cubicBezTo>
                          <a:pt x="267" y="7270"/>
                          <a:pt x="533" y="9341"/>
                          <a:pt x="1067" y="10393"/>
                        </a:cubicBezTo>
                        <a:cubicBezTo>
                          <a:pt x="1600" y="11675"/>
                          <a:pt x="2100" y="14009"/>
                          <a:pt x="2100" y="14798"/>
                        </a:cubicBezTo>
                        <a:cubicBezTo>
                          <a:pt x="2100" y="15587"/>
                          <a:pt x="2367" y="15850"/>
                          <a:pt x="2633" y="16344"/>
                        </a:cubicBezTo>
                        <a:cubicBezTo>
                          <a:pt x="2900" y="16870"/>
                          <a:pt x="2900" y="17659"/>
                          <a:pt x="2367" y="17922"/>
                        </a:cubicBezTo>
                        <a:cubicBezTo>
                          <a:pt x="1867" y="18448"/>
                          <a:pt x="1067" y="19467"/>
                          <a:pt x="1067" y="19993"/>
                        </a:cubicBezTo>
                        <a:cubicBezTo>
                          <a:pt x="1333" y="20256"/>
                          <a:pt x="1867" y="20782"/>
                          <a:pt x="2100" y="21308"/>
                        </a:cubicBezTo>
                        <a:cubicBezTo>
                          <a:pt x="2900" y="20782"/>
                          <a:pt x="3700" y="20256"/>
                          <a:pt x="4233" y="19467"/>
                        </a:cubicBezTo>
                        <a:cubicBezTo>
                          <a:pt x="5267" y="18185"/>
                          <a:pt x="7400" y="16607"/>
                          <a:pt x="8967" y="15324"/>
                        </a:cubicBezTo>
                        <a:cubicBezTo>
                          <a:pt x="10800" y="14009"/>
                          <a:pt x="15833" y="12727"/>
                          <a:pt x="17133" y="12464"/>
                        </a:cubicBezTo>
                        <a:cubicBezTo>
                          <a:pt x="17667" y="12201"/>
                          <a:pt x="19767" y="11149"/>
                          <a:pt x="21600" y="10393"/>
                        </a:cubicBezTo>
                        <a:cubicBezTo>
                          <a:pt x="21100" y="7270"/>
                          <a:pt x="19767" y="2831"/>
                          <a:pt x="19767" y="2338"/>
                        </a:cubicBezTo>
                        <a:cubicBezTo>
                          <a:pt x="19500" y="2075"/>
                          <a:pt x="19500" y="1023"/>
                          <a:pt x="19500" y="234"/>
                        </a:cubicBezTo>
                        <a:cubicBezTo>
                          <a:pt x="19233" y="234"/>
                          <a:pt x="19233" y="234"/>
                          <a:pt x="19233" y="234"/>
                        </a:cubicBezTo>
                        <a:cubicBezTo>
                          <a:pt x="18967" y="234"/>
                          <a:pt x="17667" y="-292"/>
                          <a:pt x="16600" y="234"/>
                        </a:cubicBezTo>
                        <a:cubicBezTo>
                          <a:pt x="15567" y="760"/>
                          <a:pt x="800" y="4146"/>
                          <a:pt x="267" y="4409"/>
                        </a:cubicBezTo>
                        <a:cubicBezTo>
                          <a:pt x="0" y="4409"/>
                          <a:pt x="0" y="4409"/>
                          <a:pt x="0" y="4409"/>
                        </a:cubicBezTo>
                        <a:cubicBezTo>
                          <a:pt x="0" y="4672"/>
                          <a:pt x="0" y="6744"/>
                          <a:pt x="267" y="7007"/>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95" name="Shape 3647">
                    <a:extLst>
                      <a:ext uri="{FF2B5EF4-FFF2-40B4-BE49-F238E27FC236}">
                        <a16:creationId xmlns:a16="http://schemas.microsoft.com/office/drawing/2014/main" id="{41C99CB7-BBFB-4CA5-B440-A132C59B2D68}"/>
                      </a:ext>
                    </a:extLst>
                  </p:cNvPr>
                  <p:cNvSpPr/>
                  <p:nvPr/>
                </p:nvSpPr>
                <p:spPr>
                  <a:xfrm>
                    <a:off x="12455576" y="2262812"/>
                    <a:ext cx="459331" cy="462701"/>
                  </a:xfrm>
                  <a:custGeom>
                    <a:avLst/>
                    <a:gdLst/>
                    <a:ahLst/>
                    <a:cxnLst>
                      <a:cxn ang="0">
                        <a:pos x="wd2" y="hd2"/>
                      </a:cxn>
                      <a:cxn ang="5400000">
                        <a:pos x="wd2" y="hd2"/>
                      </a:cxn>
                      <a:cxn ang="10800000">
                        <a:pos x="wd2" y="hd2"/>
                      </a:cxn>
                      <a:cxn ang="16200000">
                        <a:pos x="wd2" y="hd2"/>
                      </a:cxn>
                    </a:cxnLst>
                    <a:rect l="0" t="0" r="r" b="b"/>
                    <a:pathLst>
                      <a:path w="21600" h="21470" extrusionOk="0">
                        <a:moveTo>
                          <a:pt x="2338" y="21470"/>
                        </a:moveTo>
                        <a:cubicBezTo>
                          <a:pt x="2338" y="21242"/>
                          <a:pt x="2338" y="21242"/>
                          <a:pt x="2338" y="21242"/>
                        </a:cubicBezTo>
                        <a:cubicBezTo>
                          <a:pt x="1580" y="20722"/>
                          <a:pt x="1317" y="20201"/>
                          <a:pt x="1317" y="19941"/>
                        </a:cubicBezTo>
                        <a:cubicBezTo>
                          <a:pt x="1317" y="19421"/>
                          <a:pt x="2107" y="18412"/>
                          <a:pt x="2601" y="17892"/>
                        </a:cubicBezTo>
                        <a:cubicBezTo>
                          <a:pt x="3128" y="17631"/>
                          <a:pt x="2865" y="16590"/>
                          <a:pt x="2601" y="16330"/>
                        </a:cubicBezTo>
                        <a:cubicBezTo>
                          <a:pt x="2601" y="16070"/>
                          <a:pt x="2601" y="16070"/>
                          <a:pt x="2338" y="15842"/>
                        </a:cubicBezTo>
                        <a:cubicBezTo>
                          <a:pt x="2338" y="15582"/>
                          <a:pt x="2107" y="15322"/>
                          <a:pt x="2107" y="14801"/>
                        </a:cubicBezTo>
                        <a:cubicBezTo>
                          <a:pt x="2107" y="14281"/>
                          <a:pt x="1844" y="11971"/>
                          <a:pt x="1317" y="10670"/>
                        </a:cubicBezTo>
                        <a:cubicBezTo>
                          <a:pt x="790" y="9662"/>
                          <a:pt x="527" y="8621"/>
                          <a:pt x="527" y="7840"/>
                        </a:cubicBezTo>
                        <a:cubicBezTo>
                          <a:pt x="527" y="7352"/>
                          <a:pt x="263" y="7092"/>
                          <a:pt x="263" y="7092"/>
                        </a:cubicBezTo>
                        <a:cubicBezTo>
                          <a:pt x="263" y="7092"/>
                          <a:pt x="263" y="6571"/>
                          <a:pt x="263" y="5530"/>
                        </a:cubicBezTo>
                        <a:cubicBezTo>
                          <a:pt x="263" y="5010"/>
                          <a:pt x="0" y="4782"/>
                          <a:pt x="0" y="4782"/>
                        </a:cubicBezTo>
                        <a:cubicBezTo>
                          <a:pt x="0" y="4522"/>
                          <a:pt x="0" y="4522"/>
                          <a:pt x="0" y="4522"/>
                        </a:cubicBezTo>
                        <a:cubicBezTo>
                          <a:pt x="263" y="4522"/>
                          <a:pt x="263" y="4522"/>
                          <a:pt x="263" y="4522"/>
                        </a:cubicBezTo>
                        <a:cubicBezTo>
                          <a:pt x="263" y="4522"/>
                          <a:pt x="263" y="4522"/>
                          <a:pt x="527" y="4522"/>
                        </a:cubicBezTo>
                        <a:cubicBezTo>
                          <a:pt x="527" y="4262"/>
                          <a:pt x="1844" y="4001"/>
                          <a:pt x="4182" y="3481"/>
                        </a:cubicBezTo>
                        <a:cubicBezTo>
                          <a:pt x="8594" y="2472"/>
                          <a:pt x="15904" y="651"/>
                          <a:pt x="16661" y="390"/>
                        </a:cubicBezTo>
                        <a:cubicBezTo>
                          <a:pt x="17188" y="-130"/>
                          <a:pt x="18241" y="-130"/>
                          <a:pt x="19262" y="390"/>
                        </a:cubicBezTo>
                        <a:cubicBezTo>
                          <a:pt x="19526" y="390"/>
                          <a:pt x="19526" y="390"/>
                          <a:pt x="19526" y="390"/>
                        </a:cubicBezTo>
                        <a:cubicBezTo>
                          <a:pt x="19789" y="1952"/>
                          <a:pt x="19789" y="2212"/>
                          <a:pt x="19789" y="2472"/>
                        </a:cubicBezTo>
                        <a:cubicBezTo>
                          <a:pt x="20052" y="2960"/>
                          <a:pt x="21370" y="7352"/>
                          <a:pt x="21600" y="10442"/>
                        </a:cubicBezTo>
                        <a:cubicBezTo>
                          <a:pt x="21106" y="10670"/>
                          <a:pt x="20843" y="10930"/>
                          <a:pt x="20316" y="10930"/>
                        </a:cubicBezTo>
                        <a:cubicBezTo>
                          <a:pt x="18999" y="11711"/>
                          <a:pt x="17715" y="12492"/>
                          <a:pt x="17188" y="12492"/>
                        </a:cubicBezTo>
                        <a:cubicBezTo>
                          <a:pt x="16924" y="12752"/>
                          <a:pt x="16398" y="12752"/>
                          <a:pt x="16134" y="13012"/>
                        </a:cubicBezTo>
                        <a:cubicBezTo>
                          <a:pt x="14060" y="13533"/>
                          <a:pt x="10668" y="14541"/>
                          <a:pt x="9384" y="15582"/>
                        </a:cubicBezTo>
                        <a:cubicBezTo>
                          <a:pt x="7573" y="16590"/>
                          <a:pt x="5729" y="18412"/>
                          <a:pt x="4709" y="19421"/>
                        </a:cubicBezTo>
                        <a:cubicBezTo>
                          <a:pt x="4182" y="20201"/>
                          <a:pt x="3391" y="20462"/>
                          <a:pt x="2865" y="20982"/>
                        </a:cubicBezTo>
                        <a:cubicBezTo>
                          <a:pt x="2865" y="21242"/>
                          <a:pt x="2601" y="21242"/>
                          <a:pt x="2601" y="21242"/>
                        </a:cubicBezTo>
                        <a:lnTo>
                          <a:pt x="2338" y="21470"/>
                        </a:lnTo>
                        <a:close/>
                        <a:moveTo>
                          <a:pt x="263" y="4782"/>
                        </a:moveTo>
                        <a:cubicBezTo>
                          <a:pt x="263" y="4782"/>
                          <a:pt x="263" y="5010"/>
                          <a:pt x="527" y="5530"/>
                        </a:cubicBezTo>
                        <a:cubicBezTo>
                          <a:pt x="527" y="6051"/>
                          <a:pt x="527" y="6831"/>
                          <a:pt x="527" y="6831"/>
                        </a:cubicBezTo>
                        <a:cubicBezTo>
                          <a:pt x="527" y="7092"/>
                          <a:pt x="527" y="7352"/>
                          <a:pt x="790" y="7840"/>
                        </a:cubicBezTo>
                        <a:cubicBezTo>
                          <a:pt x="790" y="8621"/>
                          <a:pt x="1054" y="9662"/>
                          <a:pt x="1317" y="10442"/>
                        </a:cubicBezTo>
                        <a:cubicBezTo>
                          <a:pt x="2107" y="11711"/>
                          <a:pt x="2338" y="14021"/>
                          <a:pt x="2338" y="14801"/>
                        </a:cubicBezTo>
                        <a:cubicBezTo>
                          <a:pt x="2338" y="15322"/>
                          <a:pt x="2601" y="15582"/>
                          <a:pt x="2601" y="15842"/>
                        </a:cubicBezTo>
                        <a:cubicBezTo>
                          <a:pt x="2865" y="15842"/>
                          <a:pt x="2865" y="16070"/>
                          <a:pt x="2865" y="16330"/>
                        </a:cubicBezTo>
                        <a:cubicBezTo>
                          <a:pt x="3128" y="16590"/>
                          <a:pt x="3391" y="17631"/>
                          <a:pt x="2601" y="18152"/>
                        </a:cubicBezTo>
                        <a:cubicBezTo>
                          <a:pt x="2107" y="18412"/>
                          <a:pt x="1580" y="19421"/>
                          <a:pt x="1580" y="19941"/>
                        </a:cubicBezTo>
                        <a:cubicBezTo>
                          <a:pt x="1580" y="19941"/>
                          <a:pt x="1580" y="20201"/>
                          <a:pt x="2338" y="20982"/>
                        </a:cubicBezTo>
                        <a:cubicBezTo>
                          <a:pt x="2601" y="20982"/>
                          <a:pt x="2601" y="20982"/>
                          <a:pt x="2865" y="20722"/>
                        </a:cubicBezTo>
                        <a:cubicBezTo>
                          <a:pt x="3391" y="20462"/>
                          <a:pt x="3918" y="19941"/>
                          <a:pt x="4445" y="19421"/>
                        </a:cubicBezTo>
                        <a:cubicBezTo>
                          <a:pt x="5466" y="18152"/>
                          <a:pt x="7573" y="16590"/>
                          <a:pt x="9121" y="15322"/>
                        </a:cubicBezTo>
                        <a:cubicBezTo>
                          <a:pt x="10668" y="14281"/>
                          <a:pt x="14060" y="13240"/>
                          <a:pt x="15904" y="12752"/>
                        </a:cubicBezTo>
                        <a:cubicBezTo>
                          <a:pt x="16398" y="12492"/>
                          <a:pt x="16924" y="12492"/>
                          <a:pt x="16924" y="12231"/>
                        </a:cubicBezTo>
                        <a:cubicBezTo>
                          <a:pt x="17715" y="12231"/>
                          <a:pt x="18999" y="11451"/>
                          <a:pt x="20316" y="10930"/>
                        </a:cubicBezTo>
                        <a:cubicBezTo>
                          <a:pt x="20579" y="10670"/>
                          <a:pt x="21106" y="10442"/>
                          <a:pt x="21370" y="10182"/>
                        </a:cubicBezTo>
                        <a:cubicBezTo>
                          <a:pt x="21106" y="7352"/>
                          <a:pt x="19789" y="2960"/>
                          <a:pt x="19526" y="2472"/>
                        </a:cubicBezTo>
                        <a:cubicBezTo>
                          <a:pt x="19526" y="2212"/>
                          <a:pt x="19526" y="1692"/>
                          <a:pt x="19262" y="651"/>
                        </a:cubicBezTo>
                        <a:cubicBezTo>
                          <a:pt x="18241" y="130"/>
                          <a:pt x="17188" y="130"/>
                          <a:pt x="16661" y="651"/>
                        </a:cubicBezTo>
                        <a:cubicBezTo>
                          <a:pt x="15904" y="911"/>
                          <a:pt x="8857" y="2700"/>
                          <a:pt x="4182" y="3741"/>
                        </a:cubicBezTo>
                        <a:cubicBezTo>
                          <a:pt x="2338" y="4262"/>
                          <a:pt x="527" y="4522"/>
                          <a:pt x="527" y="4782"/>
                        </a:cubicBezTo>
                        <a:lnTo>
                          <a:pt x="263" y="4782"/>
                        </a:lnTo>
                        <a:close/>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96" name="Shape 3648">
                    <a:extLst>
                      <a:ext uri="{FF2B5EF4-FFF2-40B4-BE49-F238E27FC236}">
                        <a16:creationId xmlns:a16="http://schemas.microsoft.com/office/drawing/2014/main" id="{4D64934C-C296-4307-B3EC-48024C71EFEA}"/>
                      </a:ext>
                    </a:extLst>
                  </p:cNvPr>
                  <p:cNvSpPr/>
                  <p:nvPr/>
                </p:nvSpPr>
                <p:spPr>
                  <a:xfrm>
                    <a:off x="10945818" y="1401699"/>
                    <a:ext cx="1966204" cy="1455195"/>
                  </a:xfrm>
                  <a:custGeom>
                    <a:avLst/>
                    <a:gdLst/>
                    <a:ahLst/>
                    <a:cxnLst>
                      <a:cxn ang="0">
                        <a:pos x="wd2" y="hd2"/>
                      </a:cxn>
                      <a:cxn ang="5400000">
                        <a:pos x="wd2" y="hd2"/>
                      </a:cxn>
                      <a:cxn ang="10800000">
                        <a:pos x="wd2" y="hd2"/>
                      </a:cxn>
                      <a:cxn ang="16200000">
                        <a:pos x="wd2" y="hd2"/>
                      </a:cxn>
                    </a:cxnLst>
                    <a:rect l="0" t="0" r="r" b="b"/>
                    <a:pathLst>
                      <a:path w="21501" h="21534" extrusionOk="0">
                        <a:moveTo>
                          <a:pt x="21485" y="17512"/>
                        </a:moveTo>
                        <a:cubicBezTo>
                          <a:pt x="21363" y="17429"/>
                          <a:pt x="21179" y="17760"/>
                          <a:pt x="20881" y="17595"/>
                        </a:cubicBezTo>
                        <a:cubicBezTo>
                          <a:pt x="20636" y="17346"/>
                          <a:pt x="20636" y="17760"/>
                          <a:pt x="20574" y="17915"/>
                        </a:cubicBezTo>
                        <a:cubicBezTo>
                          <a:pt x="20574" y="17998"/>
                          <a:pt x="20215" y="18578"/>
                          <a:pt x="20092" y="18578"/>
                        </a:cubicBezTo>
                        <a:cubicBezTo>
                          <a:pt x="20031" y="18495"/>
                          <a:pt x="20268" y="18081"/>
                          <a:pt x="20329" y="17833"/>
                        </a:cubicBezTo>
                        <a:cubicBezTo>
                          <a:pt x="20452" y="17595"/>
                          <a:pt x="20391" y="17098"/>
                          <a:pt x="20329" y="17346"/>
                        </a:cubicBezTo>
                        <a:cubicBezTo>
                          <a:pt x="20268" y="17677"/>
                          <a:pt x="19970" y="18164"/>
                          <a:pt x="19725" y="18412"/>
                        </a:cubicBezTo>
                        <a:cubicBezTo>
                          <a:pt x="19426" y="18578"/>
                          <a:pt x="19059" y="18661"/>
                          <a:pt x="18883" y="18661"/>
                        </a:cubicBezTo>
                        <a:cubicBezTo>
                          <a:pt x="18638" y="18733"/>
                          <a:pt x="18393" y="18733"/>
                          <a:pt x="18278" y="19064"/>
                        </a:cubicBezTo>
                        <a:cubicBezTo>
                          <a:pt x="18156" y="19395"/>
                          <a:pt x="17911" y="19313"/>
                          <a:pt x="17666" y="19395"/>
                        </a:cubicBezTo>
                        <a:cubicBezTo>
                          <a:pt x="17428" y="19478"/>
                          <a:pt x="17245" y="19799"/>
                          <a:pt x="17061" y="19882"/>
                        </a:cubicBezTo>
                        <a:cubicBezTo>
                          <a:pt x="16885" y="20048"/>
                          <a:pt x="16701" y="20048"/>
                          <a:pt x="16885" y="19716"/>
                        </a:cubicBezTo>
                        <a:cubicBezTo>
                          <a:pt x="16946" y="19634"/>
                          <a:pt x="17008" y="19551"/>
                          <a:pt x="17061" y="19478"/>
                        </a:cubicBezTo>
                        <a:cubicBezTo>
                          <a:pt x="17008" y="19313"/>
                          <a:pt x="16885" y="19147"/>
                          <a:pt x="16824" y="19064"/>
                        </a:cubicBezTo>
                        <a:cubicBezTo>
                          <a:pt x="16824" y="18899"/>
                          <a:pt x="17008" y="18578"/>
                          <a:pt x="17122" y="18412"/>
                        </a:cubicBezTo>
                        <a:cubicBezTo>
                          <a:pt x="17245" y="18329"/>
                          <a:pt x="17245" y="18081"/>
                          <a:pt x="17184" y="17915"/>
                        </a:cubicBezTo>
                        <a:cubicBezTo>
                          <a:pt x="17122" y="17760"/>
                          <a:pt x="17061" y="17677"/>
                          <a:pt x="17061" y="17429"/>
                        </a:cubicBezTo>
                        <a:cubicBezTo>
                          <a:pt x="17061" y="17181"/>
                          <a:pt x="16946" y="16446"/>
                          <a:pt x="16824" y="16042"/>
                        </a:cubicBezTo>
                        <a:cubicBezTo>
                          <a:pt x="16701" y="15711"/>
                          <a:pt x="16640" y="15059"/>
                          <a:pt x="16640" y="14976"/>
                        </a:cubicBezTo>
                        <a:cubicBezTo>
                          <a:pt x="16579" y="14893"/>
                          <a:pt x="16579" y="14241"/>
                          <a:pt x="16579" y="14159"/>
                        </a:cubicBezTo>
                        <a:cubicBezTo>
                          <a:pt x="16518" y="14159"/>
                          <a:pt x="16518" y="14076"/>
                          <a:pt x="16518" y="14076"/>
                        </a:cubicBezTo>
                        <a:cubicBezTo>
                          <a:pt x="16518" y="10722"/>
                          <a:pt x="16518" y="10722"/>
                          <a:pt x="16518" y="10722"/>
                        </a:cubicBezTo>
                        <a:cubicBezTo>
                          <a:pt x="16518" y="10640"/>
                          <a:pt x="16280" y="9004"/>
                          <a:pt x="16158" y="8425"/>
                        </a:cubicBezTo>
                        <a:cubicBezTo>
                          <a:pt x="16035" y="7855"/>
                          <a:pt x="15913" y="7121"/>
                          <a:pt x="15798" y="6872"/>
                        </a:cubicBezTo>
                        <a:cubicBezTo>
                          <a:pt x="15676" y="6551"/>
                          <a:pt x="15676" y="6872"/>
                          <a:pt x="15492" y="6872"/>
                        </a:cubicBezTo>
                        <a:cubicBezTo>
                          <a:pt x="15308" y="6789"/>
                          <a:pt x="15247" y="6137"/>
                          <a:pt x="15247" y="5889"/>
                        </a:cubicBezTo>
                        <a:cubicBezTo>
                          <a:pt x="15247" y="5651"/>
                          <a:pt x="15186" y="4989"/>
                          <a:pt x="15071" y="4585"/>
                        </a:cubicBezTo>
                        <a:cubicBezTo>
                          <a:pt x="14949" y="4171"/>
                          <a:pt x="15125" y="3923"/>
                          <a:pt x="15125" y="3602"/>
                        </a:cubicBezTo>
                        <a:cubicBezTo>
                          <a:pt x="15071" y="3353"/>
                          <a:pt x="14949" y="2784"/>
                          <a:pt x="14826" y="2536"/>
                        </a:cubicBezTo>
                        <a:cubicBezTo>
                          <a:pt x="14765" y="2298"/>
                          <a:pt x="14581" y="2298"/>
                          <a:pt x="14520" y="1966"/>
                        </a:cubicBezTo>
                        <a:cubicBezTo>
                          <a:pt x="14459" y="1552"/>
                          <a:pt x="14520" y="1149"/>
                          <a:pt x="14459" y="983"/>
                        </a:cubicBezTo>
                        <a:cubicBezTo>
                          <a:pt x="14405" y="818"/>
                          <a:pt x="14344" y="248"/>
                          <a:pt x="14344" y="0"/>
                        </a:cubicBezTo>
                        <a:cubicBezTo>
                          <a:pt x="12469" y="569"/>
                          <a:pt x="10708" y="1149"/>
                          <a:pt x="10593" y="1149"/>
                        </a:cubicBezTo>
                        <a:cubicBezTo>
                          <a:pt x="10287" y="1232"/>
                          <a:pt x="8596" y="4254"/>
                          <a:pt x="8596" y="4668"/>
                        </a:cubicBezTo>
                        <a:cubicBezTo>
                          <a:pt x="8596" y="4989"/>
                          <a:pt x="8167" y="5485"/>
                          <a:pt x="7868" y="5806"/>
                        </a:cubicBezTo>
                        <a:cubicBezTo>
                          <a:pt x="7991" y="5806"/>
                          <a:pt x="7991" y="5806"/>
                          <a:pt x="7991" y="5806"/>
                        </a:cubicBezTo>
                        <a:cubicBezTo>
                          <a:pt x="7868" y="5972"/>
                          <a:pt x="7501" y="6551"/>
                          <a:pt x="7501" y="6624"/>
                        </a:cubicBezTo>
                        <a:cubicBezTo>
                          <a:pt x="7501" y="6707"/>
                          <a:pt x="7746" y="6872"/>
                          <a:pt x="7807" y="6789"/>
                        </a:cubicBezTo>
                        <a:cubicBezTo>
                          <a:pt x="7868" y="6707"/>
                          <a:pt x="8106" y="6624"/>
                          <a:pt x="8052" y="6872"/>
                        </a:cubicBezTo>
                        <a:cubicBezTo>
                          <a:pt x="8052" y="7038"/>
                          <a:pt x="8052" y="7121"/>
                          <a:pt x="8167" y="6955"/>
                        </a:cubicBezTo>
                        <a:cubicBezTo>
                          <a:pt x="8289" y="6872"/>
                          <a:pt x="8473" y="7038"/>
                          <a:pt x="8289" y="7121"/>
                        </a:cubicBezTo>
                        <a:cubicBezTo>
                          <a:pt x="8167" y="7203"/>
                          <a:pt x="8052" y="7441"/>
                          <a:pt x="8106" y="7524"/>
                        </a:cubicBezTo>
                        <a:cubicBezTo>
                          <a:pt x="8106" y="7524"/>
                          <a:pt x="8052" y="7607"/>
                          <a:pt x="8052" y="7855"/>
                        </a:cubicBezTo>
                        <a:cubicBezTo>
                          <a:pt x="8052" y="8021"/>
                          <a:pt x="8106" y="8176"/>
                          <a:pt x="8167" y="8342"/>
                        </a:cubicBezTo>
                        <a:cubicBezTo>
                          <a:pt x="8228" y="8590"/>
                          <a:pt x="8351" y="8756"/>
                          <a:pt x="8289" y="8922"/>
                        </a:cubicBezTo>
                        <a:cubicBezTo>
                          <a:pt x="8289" y="9170"/>
                          <a:pt x="8289" y="9491"/>
                          <a:pt x="8106" y="9491"/>
                        </a:cubicBezTo>
                        <a:cubicBezTo>
                          <a:pt x="7991" y="9491"/>
                          <a:pt x="7868" y="9325"/>
                          <a:pt x="7807" y="9574"/>
                        </a:cubicBezTo>
                        <a:cubicBezTo>
                          <a:pt x="7746" y="9739"/>
                          <a:pt x="7685" y="9905"/>
                          <a:pt x="7562" y="9905"/>
                        </a:cubicBezTo>
                        <a:cubicBezTo>
                          <a:pt x="7501" y="9988"/>
                          <a:pt x="7386" y="9988"/>
                          <a:pt x="7386" y="10143"/>
                        </a:cubicBezTo>
                        <a:cubicBezTo>
                          <a:pt x="7325" y="10308"/>
                          <a:pt x="7264" y="10474"/>
                          <a:pt x="7141" y="10640"/>
                        </a:cubicBezTo>
                        <a:cubicBezTo>
                          <a:pt x="6958" y="10722"/>
                          <a:pt x="6843" y="10888"/>
                          <a:pt x="6774" y="10960"/>
                        </a:cubicBezTo>
                        <a:cubicBezTo>
                          <a:pt x="6720" y="11126"/>
                          <a:pt x="6774" y="11209"/>
                          <a:pt x="6659" y="11209"/>
                        </a:cubicBezTo>
                        <a:cubicBezTo>
                          <a:pt x="6537" y="11126"/>
                          <a:pt x="6475" y="11126"/>
                          <a:pt x="6292" y="11126"/>
                        </a:cubicBezTo>
                        <a:cubicBezTo>
                          <a:pt x="6116" y="11126"/>
                          <a:pt x="5809" y="11126"/>
                          <a:pt x="5687" y="11209"/>
                        </a:cubicBezTo>
                        <a:cubicBezTo>
                          <a:pt x="5565" y="11374"/>
                          <a:pt x="5327" y="11457"/>
                          <a:pt x="5205" y="11540"/>
                        </a:cubicBezTo>
                        <a:cubicBezTo>
                          <a:pt x="5144" y="11695"/>
                          <a:pt x="5021" y="11788"/>
                          <a:pt x="4906" y="11623"/>
                        </a:cubicBezTo>
                        <a:cubicBezTo>
                          <a:pt x="4723" y="11457"/>
                          <a:pt x="4539" y="11292"/>
                          <a:pt x="4416" y="11374"/>
                        </a:cubicBezTo>
                        <a:cubicBezTo>
                          <a:pt x="4240" y="11374"/>
                          <a:pt x="2602" y="11209"/>
                          <a:pt x="1577" y="12275"/>
                        </a:cubicBezTo>
                        <a:cubicBezTo>
                          <a:pt x="1454" y="12440"/>
                          <a:pt x="1332" y="12523"/>
                          <a:pt x="1209" y="12596"/>
                        </a:cubicBezTo>
                        <a:cubicBezTo>
                          <a:pt x="1332" y="12927"/>
                          <a:pt x="1393" y="13258"/>
                          <a:pt x="1393" y="13506"/>
                        </a:cubicBezTo>
                        <a:cubicBezTo>
                          <a:pt x="1454" y="13745"/>
                          <a:pt x="1692" y="14241"/>
                          <a:pt x="1753" y="14407"/>
                        </a:cubicBezTo>
                        <a:cubicBezTo>
                          <a:pt x="1814" y="14407"/>
                          <a:pt x="1814" y="14407"/>
                          <a:pt x="1814" y="14314"/>
                        </a:cubicBezTo>
                        <a:cubicBezTo>
                          <a:pt x="1814" y="14314"/>
                          <a:pt x="2120" y="14407"/>
                          <a:pt x="2059" y="14562"/>
                        </a:cubicBezTo>
                        <a:cubicBezTo>
                          <a:pt x="1998" y="14728"/>
                          <a:pt x="1936" y="15142"/>
                          <a:pt x="1753" y="15297"/>
                        </a:cubicBezTo>
                        <a:cubicBezTo>
                          <a:pt x="1577" y="15463"/>
                          <a:pt x="964" y="16694"/>
                          <a:pt x="727" y="17098"/>
                        </a:cubicBezTo>
                        <a:cubicBezTo>
                          <a:pt x="605" y="17181"/>
                          <a:pt x="367" y="17595"/>
                          <a:pt x="0" y="17915"/>
                        </a:cubicBezTo>
                        <a:cubicBezTo>
                          <a:pt x="184" y="19064"/>
                          <a:pt x="184" y="19064"/>
                          <a:pt x="184" y="19064"/>
                        </a:cubicBezTo>
                        <a:cubicBezTo>
                          <a:pt x="184" y="19064"/>
                          <a:pt x="10831" y="16363"/>
                          <a:pt x="11014" y="16197"/>
                        </a:cubicBezTo>
                        <a:cubicBezTo>
                          <a:pt x="11259" y="16115"/>
                          <a:pt x="11435" y="15794"/>
                          <a:pt x="11803" y="16197"/>
                        </a:cubicBezTo>
                        <a:cubicBezTo>
                          <a:pt x="12162" y="16529"/>
                          <a:pt x="12346" y="16529"/>
                          <a:pt x="12583" y="16611"/>
                        </a:cubicBezTo>
                        <a:cubicBezTo>
                          <a:pt x="12828" y="16611"/>
                          <a:pt x="13012" y="17760"/>
                          <a:pt x="13135" y="18081"/>
                        </a:cubicBezTo>
                        <a:cubicBezTo>
                          <a:pt x="13311" y="18412"/>
                          <a:pt x="13311" y="18164"/>
                          <a:pt x="13678" y="18247"/>
                        </a:cubicBezTo>
                        <a:cubicBezTo>
                          <a:pt x="13976" y="18329"/>
                          <a:pt x="14099" y="18412"/>
                          <a:pt x="14283" y="18733"/>
                        </a:cubicBezTo>
                        <a:cubicBezTo>
                          <a:pt x="14459" y="18982"/>
                          <a:pt x="15913" y="19478"/>
                          <a:pt x="16097" y="19478"/>
                        </a:cubicBezTo>
                        <a:cubicBezTo>
                          <a:pt x="16280" y="19551"/>
                          <a:pt x="16395" y="19634"/>
                          <a:pt x="16456" y="19799"/>
                        </a:cubicBezTo>
                        <a:cubicBezTo>
                          <a:pt x="16518" y="19965"/>
                          <a:pt x="16342" y="20617"/>
                          <a:pt x="16342" y="20782"/>
                        </a:cubicBezTo>
                        <a:cubicBezTo>
                          <a:pt x="16280" y="20865"/>
                          <a:pt x="16219" y="21114"/>
                          <a:pt x="16219" y="21279"/>
                        </a:cubicBezTo>
                        <a:cubicBezTo>
                          <a:pt x="16342" y="21352"/>
                          <a:pt x="16219" y="21600"/>
                          <a:pt x="16579" y="21517"/>
                        </a:cubicBezTo>
                        <a:cubicBezTo>
                          <a:pt x="16946" y="21434"/>
                          <a:pt x="17788" y="20782"/>
                          <a:pt x="18393" y="20451"/>
                        </a:cubicBezTo>
                        <a:cubicBezTo>
                          <a:pt x="18998" y="20048"/>
                          <a:pt x="19426" y="19478"/>
                          <a:pt x="19970" y="19147"/>
                        </a:cubicBezTo>
                        <a:cubicBezTo>
                          <a:pt x="20513" y="18816"/>
                          <a:pt x="20574" y="18661"/>
                          <a:pt x="20812" y="18412"/>
                        </a:cubicBezTo>
                        <a:cubicBezTo>
                          <a:pt x="21057" y="18081"/>
                          <a:pt x="21600" y="17595"/>
                          <a:pt x="21485" y="17512"/>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97" name="Shape 3649">
                    <a:extLst>
                      <a:ext uri="{FF2B5EF4-FFF2-40B4-BE49-F238E27FC236}">
                        <a16:creationId xmlns:a16="http://schemas.microsoft.com/office/drawing/2014/main" id="{7208E37E-01E8-4C40-A340-167AAFAF389E}"/>
                      </a:ext>
                    </a:extLst>
                  </p:cNvPr>
                  <p:cNvSpPr/>
                  <p:nvPr/>
                </p:nvSpPr>
                <p:spPr>
                  <a:xfrm>
                    <a:off x="10945818" y="1395523"/>
                    <a:ext cx="1969090" cy="1465838"/>
                  </a:xfrm>
                  <a:custGeom>
                    <a:avLst/>
                    <a:gdLst/>
                    <a:ahLst/>
                    <a:cxnLst>
                      <a:cxn ang="0">
                        <a:pos x="wd2" y="hd2"/>
                      </a:cxn>
                      <a:cxn ang="5400000">
                        <a:pos x="wd2" y="hd2"/>
                      </a:cxn>
                      <a:cxn ang="10800000">
                        <a:pos x="wd2" y="hd2"/>
                      </a:cxn>
                      <a:cxn ang="16200000">
                        <a:pos x="wd2" y="hd2"/>
                      </a:cxn>
                    </a:cxnLst>
                    <a:rect l="0" t="0" r="r" b="b"/>
                    <a:pathLst>
                      <a:path w="21600" h="21600" extrusionOk="0">
                        <a:moveTo>
                          <a:pt x="16503" y="21600"/>
                        </a:moveTo>
                        <a:cubicBezTo>
                          <a:pt x="16388" y="21600"/>
                          <a:pt x="16327" y="21518"/>
                          <a:pt x="16327" y="21435"/>
                        </a:cubicBezTo>
                        <a:cubicBezTo>
                          <a:pt x="16327" y="21353"/>
                          <a:pt x="16265" y="21353"/>
                          <a:pt x="16265" y="21280"/>
                        </a:cubicBezTo>
                        <a:cubicBezTo>
                          <a:pt x="16204" y="21280"/>
                          <a:pt x="16204" y="21280"/>
                          <a:pt x="16204" y="21280"/>
                        </a:cubicBezTo>
                        <a:cubicBezTo>
                          <a:pt x="16265" y="21115"/>
                          <a:pt x="16327" y="20868"/>
                          <a:pt x="16327" y="20785"/>
                        </a:cubicBezTo>
                        <a:cubicBezTo>
                          <a:pt x="16327" y="20703"/>
                          <a:pt x="16388" y="20703"/>
                          <a:pt x="16388" y="20621"/>
                        </a:cubicBezTo>
                        <a:cubicBezTo>
                          <a:pt x="16388" y="20383"/>
                          <a:pt x="16503" y="19971"/>
                          <a:pt x="16442" y="19806"/>
                        </a:cubicBezTo>
                        <a:cubicBezTo>
                          <a:pt x="16442" y="19641"/>
                          <a:pt x="16327" y="19559"/>
                          <a:pt x="16142" y="19559"/>
                        </a:cubicBezTo>
                        <a:cubicBezTo>
                          <a:pt x="16020" y="19486"/>
                          <a:pt x="14500" y="19074"/>
                          <a:pt x="14323" y="18744"/>
                        </a:cubicBezTo>
                        <a:cubicBezTo>
                          <a:pt x="14139" y="18507"/>
                          <a:pt x="14016" y="18424"/>
                          <a:pt x="13717" y="18259"/>
                        </a:cubicBezTo>
                        <a:cubicBezTo>
                          <a:pt x="13655" y="18259"/>
                          <a:pt x="13594" y="18259"/>
                          <a:pt x="13533" y="18259"/>
                        </a:cubicBezTo>
                        <a:cubicBezTo>
                          <a:pt x="13471" y="18259"/>
                          <a:pt x="13471" y="18259"/>
                          <a:pt x="13410" y="18259"/>
                        </a:cubicBezTo>
                        <a:lnTo>
                          <a:pt x="13348" y="18259"/>
                        </a:lnTo>
                        <a:cubicBezTo>
                          <a:pt x="13287" y="18259"/>
                          <a:pt x="13233" y="18259"/>
                          <a:pt x="13172" y="18095"/>
                        </a:cubicBezTo>
                        <a:cubicBezTo>
                          <a:pt x="13110" y="18012"/>
                          <a:pt x="13049" y="17775"/>
                          <a:pt x="12988" y="17610"/>
                        </a:cubicBezTo>
                        <a:cubicBezTo>
                          <a:pt x="12865" y="17198"/>
                          <a:pt x="12742" y="16630"/>
                          <a:pt x="12619" y="16630"/>
                        </a:cubicBezTo>
                        <a:cubicBezTo>
                          <a:pt x="12381" y="16630"/>
                          <a:pt x="12197" y="16630"/>
                          <a:pt x="11836" y="16218"/>
                        </a:cubicBezTo>
                        <a:cubicBezTo>
                          <a:pt x="11713" y="16063"/>
                          <a:pt x="11591" y="16063"/>
                          <a:pt x="11529" y="16063"/>
                        </a:cubicBezTo>
                        <a:cubicBezTo>
                          <a:pt x="11406" y="16063"/>
                          <a:pt x="11291" y="16136"/>
                          <a:pt x="11230" y="16136"/>
                        </a:cubicBezTo>
                        <a:cubicBezTo>
                          <a:pt x="11168" y="16218"/>
                          <a:pt x="11107" y="16218"/>
                          <a:pt x="11046" y="16301"/>
                        </a:cubicBezTo>
                        <a:cubicBezTo>
                          <a:pt x="10861" y="16383"/>
                          <a:pt x="668" y="18992"/>
                          <a:pt x="246" y="19156"/>
                        </a:cubicBezTo>
                        <a:cubicBezTo>
                          <a:pt x="184" y="19156"/>
                          <a:pt x="184" y="19156"/>
                          <a:pt x="184" y="19156"/>
                        </a:cubicBezTo>
                        <a:cubicBezTo>
                          <a:pt x="0" y="17930"/>
                          <a:pt x="0" y="17930"/>
                          <a:pt x="0" y="17930"/>
                        </a:cubicBezTo>
                        <a:cubicBezTo>
                          <a:pt x="307" y="17527"/>
                          <a:pt x="606" y="17198"/>
                          <a:pt x="668" y="17043"/>
                        </a:cubicBezTo>
                        <a:cubicBezTo>
                          <a:pt x="791" y="16878"/>
                          <a:pt x="967" y="16630"/>
                          <a:pt x="1151" y="16301"/>
                        </a:cubicBezTo>
                        <a:cubicBezTo>
                          <a:pt x="1397" y="15898"/>
                          <a:pt x="1643" y="15404"/>
                          <a:pt x="1758" y="15321"/>
                        </a:cubicBezTo>
                        <a:cubicBezTo>
                          <a:pt x="1881" y="15166"/>
                          <a:pt x="1942" y="14919"/>
                          <a:pt x="2003" y="14754"/>
                        </a:cubicBezTo>
                        <a:cubicBezTo>
                          <a:pt x="2003" y="14672"/>
                          <a:pt x="2003" y="14589"/>
                          <a:pt x="2003" y="14589"/>
                        </a:cubicBezTo>
                        <a:cubicBezTo>
                          <a:pt x="2003" y="14507"/>
                          <a:pt x="2003" y="14507"/>
                          <a:pt x="2003" y="14507"/>
                        </a:cubicBezTo>
                        <a:cubicBezTo>
                          <a:pt x="2003" y="14434"/>
                          <a:pt x="1942" y="14434"/>
                          <a:pt x="1881" y="14434"/>
                        </a:cubicBezTo>
                        <a:cubicBezTo>
                          <a:pt x="1819" y="14434"/>
                          <a:pt x="1819" y="14507"/>
                          <a:pt x="1758" y="14507"/>
                        </a:cubicBezTo>
                        <a:cubicBezTo>
                          <a:pt x="1643" y="14269"/>
                          <a:pt x="1397" y="13775"/>
                          <a:pt x="1397" y="13537"/>
                        </a:cubicBezTo>
                        <a:cubicBezTo>
                          <a:pt x="1336" y="13290"/>
                          <a:pt x="1274" y="12960"/>
                          <a:pt x="1213" y="12630"/>
                        </a:cubicBezTo>
                        <a:cubicBezTo>
                          <a:pt x="1336" y="12558"/>
                          <a:pt x="1458" y="12393"/>
                          <a:pt x="1581" y="12310"/>
                        </a:cubicBezTo>
                        <a:cubicBezTo>
                          <a:pt x="2426" y="11413"/>
                          <a:pt x="3638" y="11413"/>
                          <a:pt x="4191" y="11331"/>
                        </a:cubicBezTo>
                        <a:cubicBezTo>
                          <a:pt x="4306" y="11331"/>
                          <a:pt x="4368" y="11331"/>
                          <a:pt x="4429" y="11331"/>
                        </a:cubicBezTo>
                        <a:lnTo>
                          <a:pt x="4490" y="11331"/>
                        </a:lnTo>
                        <a:cubicBezTo>
                          <a:pt x="4613" y="11331"/>
                          <a:pt x="4797" y="11496"/>
                          <a:pt x="4920" y="11661"/>
                        </a:cubicBezTo>
                        <a:cubicBezTo>
                          <a:pt x="5035" y="11733"/>
                          <a:pt x="5097" y="11733"/>
                          <a:pt x="5220" y="11578"/>
                        </a:cubicBezTo>
                        <a:cubicBezTo>
                          <a:pt x="5281" y="11496"/>
                          <a:pt x="5404" y="11413"/>
                          <a:pt x="5519" y="11331"/>
                        </a:cubicBezTo>
                        <a:cubicBezTo>
                          <a:pt x="5580" y="11331"/>
                          <a:pt x="5642" y="11248"/>
                          <a:pt x="5703" y="11248"/>
                        </a:cubicBezTo>
                        <a:cubicBezTo>
                          <a:pt x="5826" y="11166"/>
                          <a:pt x="6072" y="11084"/>
                          <a:pt x="6310" y="11084"/>
                        </a:cubicBezTo>
                        <a:cubicBezTo>
                          <a:pt x="6432" y="11084"/>
                          <a:pt x="6555" y="11084"/>
                          <a:pt x="6617" y="11166"/>
                        </a:cubicBezTo>
                        <a:lnTo>
                          <a:pt x="6678" y="11166"/>
                        </a:lnTo>
                        <a:cubicBezTo>
                          <a:pt x="6678" y="11166"/>
                          <a:pt x="6678" y="11166"/>
                          <a:pt x="6739" y="11166"/>
                        </a:cubicBezTo>
                        <a:cubicBezTo>
                          <a:pt x="6739" y="11084"/>
                          <a:pt x="6739" y="11084"/>
                          <a:pt x="6793" y="11001"/>
                        </a:cubicBezTo>
                        <a:cubicBezTo>
                          <a:pt x="6862" y="10929"/>
                          <a:pt x="6977" y="10764"/>
                          <a:pt x="7100" y="10599"/>
                        </a:cubicBezTo>
                        <a:cubicBezTo>
                          <a:pt x="7284" y="10516"/>
                          <a:pt x="7346" y="10352"/>
                          <a:pt x="7346" y="10187"/>
                        </a:cubicBezTo>
                        <a:cubicBezTo>
                          <a:pt x="7407" y="10032"/>
                          <a:pt x="7522" y="9949"/>
                          <a:pt x="7584" y="9949"/>
                        </a:cubicBezTo>
                        <a:cubicBezTo>
                          <a:pt x="7645" y="9949"/>
                          <a:pt x="7707" y="9784"/>
                          <a:pt x="7768" y="9619"/>
                        </a:cubicBezTo>
                        <a:cubicBezTo>
                          <a:pt x="7768" y="9619"/>
                          <a:pt x="7768" y="9619"/>
                          <a:pt x="7768" y="9537"/>
                        </a:cubicBezTo>
                        <a:cubicBezTo>
                          <a:pt x="7829" y="9455"/>
                          <a:pt x="7891" y="9455"/>
                          <a:pt x="7952" y="9455"/>
                        </a:cubicBezTo>
                        <a:lnTo>
                          <a:pt x="8014" y="9455"/>
                        </a:lnTo>
                        <a:cubicBezTo>
                          <a:pt x="8075" y="9455"/>
                          <a:pt x="8129" y="9455"/>
                          <a:pt x="8129" y="9455"/>
                        </a:cubicBezTo>
                        <a:cubicBezTo>
                          <a:pt x="8252" y="9455"/>
                          <a:pt x="8252" y="9372"/>
                          <a:pt x="8313" y="9135"/>
                        </a:cubicBezTo>
                        <a:cubicBezTo>
                          <a:pt x="8313" y="9135"/>
                          <a:pt x="8313" y="9052"/>
                          <a:pt x="8313" y="8970"/>
                        </a:cubicBezTo>
                        <a:cubicBezTo>
                          <a:pt x="8313" y="8887"/>
                          <a:pt x="8313" y="8722"/>
                          <a:pt x="8252" y="8640"/>
                        </a:cubicBezTo>
                        <a:cubicBezTo>
                          <a:pt x="8190" y="8558"/>
                          <a:pt x="8190" y="8475"/>
                          <a:pt x="8190" y="8393"/>
                        </a:cubicBezTo>
                        <a:cubicBezTo>
                          <a:pt x="8129" y="8393"/>
                          <a:pt x="8129" y="8320"/>
                          <a:pt x="8129" y="8320"/>
                        </a:cubicBezTo>
                        <a:cubicBezTo>
                          <a:pt x="8075" y="8155"/>
                          <a:pt x="8014" y="7990"/>
                          <a:pt x="8014" y="7825"/>
                        </a:cubicBezTo>
                        <a:cubicBezTo>
                          <a:pt x="8075" y="7743"/>
                          <a:pt x="8075" y="7661"/>
                          <a:pt x="8075" y="7661"/>
                        </a:cubicBezTo>
                        <a:cubicBezTo>
                          <a:pt x="8075" y="7578"/>
                          <a:pt x="8075" y="7578"/>
                          <a:pt x="8075" y="7578"/>
                        </a:cubicBezTo>
                        <a:lnTo>
                          <a:pt x="8075" y="7496"/>
                        </a:lnTo>
                        <a:cubicBezTo>
                          <a:pt x="8129" y="7341"/>
                          <a:pt x="8190" y="7176"/>
                          <a:pt x="8313" y="7176"/>
                        </a:cubicBezTo>
                        <a:cubicBezTo>
                          <a:pt x="8313" y="7093"/>
                          <a:pt x="8374" y="7093"/>
                          <a:pt x="8374" y="7093"/>
                        </a:cubicBezTo>
                        <a:cubicBezTo>
                          <a:pt x="8374" y="7011"/>
                          <a:pt x="8313" y="7011"/>
                          <a:pt x="8252" y="7011"/>
                        </a:cubicBezTo>
                        <a:cubicBezTo>
                          <a:pt x="8252" y="7011"/>
                          <a:pt x="8190" y="7011"/>
                          <a:pt x="8190" y="7093"/>
                        </a:cubicBezTo>
                        <a:cubicBezTo>
                          <a:pt x="8129" y="7093"/>
                          <a:pt x="8129" y="7093"/>
                          <a:pt x="8075" y="7093"/>
                        </a:cubicBezTo>
                        <a:cubicBezTo>
                          <a:pt x="8014" y="7093"/>
                          <a:pt x="8014" y="7011"/>
                          <a:pt x="8075" y="6928"/>
                        </a:cubicBezTo>
                        <a:cubicBezTo>
                          <a:pt x="8075" y="6846"/>
                          <a:pt x="8075" y="6846"/>
                          <a:pt x="8075" y="6846"/>
                        </a:cubicBezTo>
                        <a:cubicBezTo>
                          <a:pt x="8014" y="6846"/>
                          <a:pt x="8014" y="6846"/>
                          <a:pt x="8014" y="6846"/>
                        </a:cubicBezTo>
                        <a:cubicBezTo>
                          <a:pt x="7952" y="6846"/>
                          <a:pt x="7891" y="6846"/>
                          <a:pt x="7891" y="6846"/>
                        </a:cubicBezTo>
                        <a:cubicBezTo>
                          <a:pt x="7829" y="6928"/>
                          <a:pt x="7829" y="6928"/>
                          <a:pt x="7768" y="6928"/>
                        </a:cubicBezTo>
                        <a:cubicBezTo>
                          <a:pt x="7645" y="6928"/>
                          <a:pt x="7461" y="6846"/>
                          <a:pt x="7461" y="6681"/>
                        </a:cubicBezTo>
                        <a:cubicBezTo>
                          <a:pt x="7461" y="6526"/>
                          <a:pt x="7829" y="6032"/>
                          <a:pt x="7952" y="5867"/>
                        </a:cubicBezTo>
                        <a:cubicBezTo>
                          <a:pt x="7952" y="5867"/>
                          <a:pt x="7952" y="5867"/>
                          <a:pt x="7891" y="5867"/>
                        </a:cubicBezTo>
                        <a:cubicBezTo>
                          <a:pt x="7829" y="5867"/>
                          <a:pt x="7829" y="5867"/>
                          <a:pt x="7829" y="5867"/>
                        </a:cubicBezTo>
                        <a:cubicBezTo>
                          <a:pt x="7891" y="5784"/>
                          <a:pt x="7891" y="5784"/>
                          <a:pt x="7891" y="5784"/>
                        </a:cubicBezTo>
                        <a:cubicBezTo>
                          <a:pt x="7952" y="5784"/>
                          <a:pt x="7952" y="5712"/>
                          <a:pt x="8014" y="5712"/>
                        </a:cubicBezTo>
                        <a:cubicBezTo>
                          <a:pt x="8252" y="5382"/>
                          <a:pt x="8559" y="4980"/>
                          <a:pt x="8559" y="4732"/>
                        </a:cubicBezTo>
                        <a:cubicBezTo>
                          <a:pt x="8559" y="4238"/>
                          <a:pt x="10316" y="1309"/>
                          <a:pt x="10623" y="1227"/>
                        </a:cubicBezTo>
                        <a:cubicBezTo>
                          <a:pt x="10739" y="1227"/>
                          <a:pt x="12504" y="650"/>
                          <a:pt x="14385" y="0"/>
                        </a:cubicBezTo>
                        <a:cubicBezTo>
                          <a:pt x="14446" y="0"/>
                          <a:pt x="14446" y="0"/>
                          <a:pt x="14446" y="0"/>
                        </a:cubicBezTo>
                        <a:cubicBezTo>
                          <a:pt x="14446" y="82"/>
                          <a:pt x="14446" y="82"/>
                          <a:pt x="14446" y="82"/>
                        </a:cubicBezTo>
                        <a:cubicBezTo>
                          <a:pt x="14446" y="577"/>
                          <a:pt x="14446" y="897"/>
                          <a:pt x="14500" y="1062"/>
                        </a:cubicBezTo>
                        <a:cubicBezTo>
                          <a:pt x="14561" y="1144"/>
                          <a:pt x="14561" y="1309"/>
                          <a:pt x="14561" y="1547"/>
                        </a:cubicBezTo>
                        <a:cubicBezTo>
                          <a:pt x="14561" y="1712"/>
                          <a:pt x="14561" y="1876"/>
                          <a:pt x="14623" y="1959"/>
                        </a:cubicBezTo>
                        <a:cubicBezTo>
                          <a:pt x="14623" y="2206"/>
                          <a:pt x="14745" y="2279"/>
                          <a:pt x="14807" y="2371"/>
                        </a:cubicBezTo>
                        <a:cubicBezTo>
                          <a:pt x="14807" y="2444"/>
                          <a:pt x="14868" y="2526"/>
                          <a:pt x="14930" y="2608"/>
                        </a:cubicBezTo>
                        <a:cubicBezTo>
                          <a:pt x="15052" y="2773"/>
                          <a:pt x="15168" y="3423"/>
                          <a:pt x="15168" y="3670"/>
                        </a:cubicBezTo>
                        <a:cubicBezTo>
                          <a:pt x="15168" y="3835"/>
                          <a:pt x="15168" y="3918"/>
                          <a:pt x="15114" y="4083"/>
                        </a:cubicBezTo>
                        <a:cubicBezTo>
                          <a:pt x="15114" y="4238"/>
                          <a:pt x="15052" y="4402"/>
                          <a:pt x="15114" y="4650"/>
                        </a:cubicBezTo>
                        <a:cubicBezTo>
                          <a:pt x="15229" y="4980"/>
                          <a:pt x="15352" y="5629"/>
                          <a:pt x="15352" y="5949"/>
                        </a:cubicBezTo>
                        <a:cubicBezTo>
                          <a:pt x="15352" y="6361"/>
                          <a:pt x="15413" y="6846"/>
                          <a:pt x="15536" y="6846"/>
                        </a:cubicBezTo>
                        <a:cubicBezTo>
                          <a:pt x="15597" y="6846"/>
                          <a:pt x="15659" y="6846"/>
                          <a:pt x="15720" y="6764"/>
                        </a:cubicBezTo>
                        <a:cubicBezTo>
                          <a:pt x="15720" y="6764"/>
                          <a:pt x="15720" y="6764"/>
                          <a:pt x="15774" y="6764"/>
                        </a:cubicBezTo>
                        <a:cubicBezTo>
                          <a:pt x="15843" y="6764"/>
                          <a:pt x="15843" y="6764"/>
                          <a:pt x="15897" y="6846"/>
                        </a:cubicBezTo>
                        <a:cubicBezTo>
                          <a:pt x="16020" y="7176"/>
                          <a:pt x="16142" y="7908"/>
                          <a:pt x="16204" y="8475"/>
                        </a:cubicBezTo>
                        <a:cubicBezTo>
                          <a:pt x="16265" y="8640"/>
                          <a:pt x="16327" y="8970"/>
                          <a:pt x="16388" y="9290"/>
                        </a:cubicBezTo>
                        <a:cubicBezTo>
                          <a:pt x="16442" y="9867"/>
                          <a:pt x="16626" y="10681"/>
                          <a:pt x="16626" y="10764"/>
                        </a:cubicBezTo>
                        <a:cubicBezTo>
                          <a:pt x="16565" y="14104"/>
                          <a:pt x="16565" y="14104"/>
                          <a:pt x="16565" y="14104"/>
                        </a:cubicBezTo>
                        <a:cubicBezTo>
                          <a:pt x="16565" y="14104"/>
                          <a:pt x="16565" y="14187"/>
                          <a:pt x="16626" y="14187"/>
                        </a:cubicBezTo>
                        <a:cubicBezTo>
                          <a:pt x="16626" y="14269"/>
                          <a:pt x="16626" y="14269"/>
                          <a:pt x="16687" y="14507"/>
                        </a:cubicBezTo>
                        <a:cubicBezTo>
                          <a:pt x="16687" y="14672"/>
                          <a:pt x="16687" y="14919"/>
                          <a:pt x="16687" y="14919"/>
                        </a:cubicBezTo>
                        <a:cubicBezTo>
                          <a:pt x="16687" y="15001"/>
                          <a:pt x="16687" y="15084"/>
                          <a:pt x="16749" y="15239"/>
                        </a:cubicBezTo>
                        <a:cubicBezTo>
                          <a:pt x="16749" y="15486"/>
                          <a:pt x="16810" y="15816"/>
                          <a:pt x="16872" y="16063"/>
                        </a:cubicBezTo>
                        <a:cubicBezTo>
                          <a:pt x="17056" y="16465"/>
                          <a:pt x="17110" y="17198"/>
                          <a:pt x="17110" y="17445"/>
                        </a:cubicBezTo>
                        <a:cubicBezTo>
                          <a:pt x="17110" y="17610"/>
                          <a:pt x="17171" y="17692"/>
                          <a:pt x="17171" y="17775"/>
                        </a:cubicBezTo>
                        <a:cubicBezTo>
                          <a:pt x="17232" y="17775"/>
                          <a:pt x="17232" y="17847"/>
                          <a:pt x="17232" y="17930"/>
                        </a:cubicBezTo>
                        <a:cubicBezTo>
                          <a:pt x="17294" y="18012"/>
                          <a:pt x="17355" y="18342"/>
                          <a:pt x="17171" y="18507"/>
                        </a:cubicBezTo>
                        <a:cubicBezTo>
                          <a:pt x="17056" y="18589"/>
                          <a:pt x="16933" y="18909"/>
                          <a:pt x="16933" y="19074"/>
                        </a:cubicBezTo>
                        <a:cubicBezTo>
                          <a:pt x="16933" y="19074"/>
                          <a:pt x="16933" y="19156"/>
                          <a:pt x="17171" y="19486"/>
                        </a:cubicBezTo>
                        <a:cubicBezTo>
                          <a:pt x="17110" y="19559"/>
                          <a:pt x="16994" y="19641"/>
                          <a:pt x="16933" y="19724"/>
                        </a:cubicBezTo>
                        <a:cubicBezTo>
                          <a:pt x="16872" y="19888"/>
                          <a:pt x="16872" y="19971"/>
                          <a:pt x="16872" y="19971"/>
                        </a:cubicBezTo>
                        <a:cubicBezTo>
                          <a:pt x="16872" y="19971"/>
                          <a:pt x="16872" y="19971"/>
                          <a:pt x="16933" y="19971"/>
                        </a:cubicBezTo>
                        <a:cubicBezTo>
                          <a:pt x="16933" y="19971"/>
                          <a:pt x="16994" y="19888"/>
                          <a:pt x="17110" y="19888"/>
                        </a:cubicBezTo>
                        <a:cubicBezTo>
                          <a:pt x="17171" y="19806"/>
                          <a:pt x="17232" y="19724"/>
                          <a:pt x="17355" y="19641"/>
                        </a:cubicBezTo>
                        <a:cubicBezTo>
                          <a:pt x="17478" y="19559"/>
                          <a:pt x="17539" y="19486"/>
                          <a:pt x="17716" y="19404"/>
                        </a:cubicBezTo>
                        <a:cubicBezTo>
                          <a:pt x="17777" y="19404"/>
                          <a:pt x="17839" y="19321"/>
                          <a:pt x="17900" y="19321"/>
                        </a:cubicBezTo>
                        <a:cubicBezTo>
                          <a:pt x="18084" y="19321"/>
                          <a:pt x="18269" y="19239"/>
                          <a:pt x="18330" y="19074"/>
                        </a:cubicBezTo>
                        <a:cubicBezTo>
                          <a:pt x="18445" y="18744"/>
                          <a:pt x="18691" y="18672"/>
                          <a:pt x="18936" y="18672"/>
                        </a:cubicBezTo>
                        <a:cubicBezTo>
                          <a:pt x="19113" y="18672"/>
                          <a:pt x="19481" y="18589"/>
                          <a:pt x="19719" y="18342"/>
                        </a:cubicBezTo>
                        <a:cubicBezTo>
                          <a:pt x="20026" y="18177"/>
                          <a:pt x="20272" y="17692"/>
                          <a:pt x="20326" y="17362"/>
                        </a:cubicBezTo>
                        <a:lnTo>
                          <a:pt x="20387" y="17280"/>
                        </a:lnTo>
                        <a:cubicBezTo>
                          <a:pt x="20449" y="17280"/>
                          <a:pt x="20449" y="17280"/>
                          <a:pt x="20449" y="17280"/>
                        </a:cubicBezTo>
                        <a:cubicBezTo>
                          <a:pt x="20510" y="17362"/>
                          <a:pt x="20510" y="17692"/>
                          <a:pt x="20449" y="17847"/>
                        </a:cubicBezTo>
                        <a:cubicBezTo>
                          <a:pt x="20387" y="18012"/>
                          <a:pt x="20326" y="18095"/>
                          <a:pt x="20326" y="18177"/>
                        </a:cubicBezTo>
                        <a:cubicBezTo>
                          <a:pt x="20272" y="18342"/>
                          <a:pt x="20149" y="18507"/>
                          <a:pt x="20211" y="18507"/>
                        </a:cubicBezTo>
                        <a:cubicBezTo>
                          <a:pt x="20272" y="18507"/>
                          <a:pt x="20571" y="18012"/>
                          <a:pt x="20633" y="17847"/>
                        </a:cubicBezTo>
                        <a:cubicBezTo>
                          <a:pt x="20633" y="17692"/>
                          <a:pt x="20694" y="17527"/>
                          <a:pt x="20817" y="17527"/>
                        </a:cubicBezTo>
                        <a:cubicBezTo>
                          <a:pt x="20871" y="17527"/>
                          <a:pt x="20940" y="17527"/>
                          <a:pt x="20994" y="17527"/>
                        </a:cubicBezTo>
                        <a:cubicBezTo>
                          <a:pt x="20994" y="17610"/>
                          <a:pt x="21055" y="17610"/>
                          <a:pt x="21116" y="17610"/>
                        </a:cubicBezTo>
                        <a:cubicBezTo>
                          <a:pt x="21178" y="17610"/>
                          <a:pt x="21239" y="17527"/>
                          <a:pt x="21301" y="17527"/>
                        </a:cubicBezTo>
                        <a:cubicBezTo>
                          <a:pt x="21362" y="17527"/>
                          <a:pt x="21423" y="17445"/>
                          <a:pt x="21485" y="17445"/>
                        </a:cubicBezTo>
                        <a:cubicBezTo>
                          <a:pt x="21485" y="17445"/>
                          <a:pt x="21546" y="17445"/>
                          <a:pt x="21546" y="17527"/>
                        </a:cubicBezTo>
                        <a:cubicBezTo>
                          <a:pt x="21546" y="17527"/>
                          <a:pt x="21546" y="17527"/>
                          <a:pt x="21600" y="17610"/>
                        </a:cubicBezTo>
                        <a:cubicBezTo>
                          <a:pt x="21600" y="17692"/>
                          <a:pt x="21423" y="17847"/>
                          <a:pt x="21116" y="18177"/>
                        </a:cubicBezTo>
                        <a:cubicBezTo>
                          <a:pt x="21055" y="18259"/>
                          <a:pt x="20994" y="18342"/>
                          <a:pt x="20940" y="18424"/>
                        </a:cubicBezTo>
                        <a:cubicBezTo>
                          <a:pt x="20871" y="18507"/>
                          <a:pt x="20817" y="18507"/>
                          <a:pt x="20756" y="18589"/>
                        </a:cubicBezTo>
                        <a:cubicBezTo>
                          <a:pt x="20633" y="18744"/>
                          <a:pt x="20510" y="18909"/>
                          <a:pt x="20026" y="19239"/>
                        </a:cubicBezTo>
                        <a:cubicBezTo>
                          <a:pt x="19781" y="19404"/>
                          <a:pt x="19543" y="19559"/>
                          <a:pt x="19297" y="19806"/>
                        </a:cubicBezTo>
                        <a:cubicBezTo>
                          <a:pt x="19052" y="20053"/>
                          <a:pt x="18814" y="20301"/>
                          <a:pt x="18507" y="20456"/>
                        </a:cubicBezTo>
                        <a:cubicBezTo>
                          <a:pt x="18269" y="20621"/>
                          <a:pt x="17962" y="20785"/>
                          <a:pt x="17716" y="20950"/>
                        </a:cubicBezTo>
                        <a:cubicBezTo>
                          <a:pt x="17294" y="21280"/>
                          <a:pt x="16872" y="21518"/>
                          <a:pt x="16626" y="21600"/>
                        </a:cubicBezTo>
                        <a:cubicBezTo>
                          <a:pt x="16626" y="21600"/>
                          <a:pt x="16565" y="21600"/>
                          <a:pt x="16503" y="21600"/>
                        </a:cubicBezTo>
                        <a:close/>
                        <a:moveTo>
                          <a:pt x="16265" y="21280"/>
                        </a:moveTo>
                        <a:cubicBezTo>
                          <a:pt x="16327" y="21280"/>
                          <a:pt x="16327" y="21353"/>
                          <a:pt x="16388" y="21435"/>
                        </a:cubicBezTo>
                        <a:cubicBezTo>
                          <a:pt x="16388" y="21435"/>
                          <a:pt x="16388" y="21518"/>
                          <a:pt x="16503" y="21518"/>
                        </a:cubicBezTo>
                        <a:cubicBezTo>
                          <a:pt x="16565" y="21518"/>
                          <a:pt x="16565" y="21518"/>
                          <a:pt x="16626" y="21518"/>
                        </a:cubicBezTo>
                        <a:cubicBezTo>
                          <a:pt x="16872" y="21435"/>
                          <a:pt x="17294" y="21188"/>
                          <a:pt x="17716" y="20868"/>
                        </a:cubicBezTo>
                        <a:cubicBezTo>
                          <a:pt x="17962" y="20703"/>
                          <a:pt x="18207" y="20538"/>
                          <a:pt x="18445" y="20383"/>
                        </a:cubicBezTo>
                        <a:cubicBezTo>
                          <a:pt x="18752" y="20218"/>
                          <a:pt x="19052" y="19971"/>
                          <a:pt x="19297" y="19724"/>
                        </a:cubicBezTo>
                        <a:cubicBezTo>
                          <a:pt x="19543" y="19486"/>
                          <a:pt x="19781" y="19321"/>
                          <a:pt x="20026" y="19156"/>
                        </a:cubicBezTo>
                        <a:cubicBezTo>
                          <a:pt x="20449" y="18909"/>
                          <a:pt x="20571" y="18744"/>
                          <a:pt x="20756" y="18507"/>
                        </a:cubicBezTo>
                        <a:cubicBezTo>
                          <a:pt x="20756" y="18507"/>
                          <a:pt x="20817" y="18424"/>
                          <a:pt x="20871" y="18342"/>
                        </a:cubicBezTo>
                        <a:cubicBezTo>
                          <a:pt x="20940" y="18259"/>
                          <a:pt x="20994" y="18177"/>
                          <a:pt x="21116" y="18095"/>
                        </a:cubicBezTo>
                        <a:cubicBezTo>
                          <a:pt x="21301" y="17930"/>
                          <a:pt x="21546" y="17692"/>
                          <a:pt x="21546" y="17610"/>
                        </a:cubicBezTo>
                        <a:cubicBezTo>
                          <a:pt x="21546" y="17527"/>
                          <a:pt x="21546" y="17527"/>
                          <a:pt x="21546" y="17527"/>
                        </a:cubicBezTo>
                        <a:cubicBezTo>
                          <a:pt x="21485" y="17527"/>
                          <a:pt x="21423" y="17527"/>
                          <a:pt x="21362" y="17610"/>
                        </a:cubicBezTo>
                        <a:cubicBezTo>
                          <a:pt x="21301" y="17610"/>
                          <a:pt x="21178" y="17692"/>
                          <a:pt x="21116" y="17692"/>
                        </a:cubicBezTo>
                        <a:cubicBezTo>
                          <a:pt x="21055" y="17692"/>
                          <a:pt x="20994" y="17610"/>
                          <a:pt x="20940" y="17610"/>
                        </a:cubicBezTo>
                        <a:cubicBezTo>
                          <a:pt x="20871" y="17610"/>
                          <a:pt x="20871" y="17527"/>
                          <a:pt x="20817" y="17527"/>
                        </a:cubicBezTo>
                        <a:cubicBezTo>
                          <a:pt x="20756" y="17527"/>
                          <a:pt x="20694" y="17692"/>
                          <a:pt x="20694" y="17847"/>
                        </a:cubicBezTo>
                        <a:lnTo>
                          <a:pt x="20694" y="17930"/>
                        </a:lnTo>
                        <a:cubicBezTo>
                          <a:pt x="20633" y="18012"/>
                          <a:pt x="20326" y="18589"/>
                          <a:pt x="20211" y="18589"/>
                        </a:cubicBezTo>
                        <a:lnTo>
                          <a:pt x="20149" y="18589"/>
                        </a:lnTo>
                        <a:cubicBezTo>
                          <a:pt x="20149" y="18589"/>
                          <a:pt x="20149" y="18589"/>
                          <a:pt x="20149" y="18507"/>
                        </a:cubicBezTo>
                        <a:cubicBezTo>
                          <a:pt x="20088" y="18424"/>
                          <a:pt x="20149" y="18342"/>
                          <a:pt x="20272" y="18177"/>
                        </a:cubicBezTo>
                        <a:cubicBezTo>
                          <a:pt x="20326" y="18012"/>
                          <a:pt x="20387" y="17930"/>
                          <a:pt x="20387" y="17847"/>
                        </a:cubicBezTo>
                        <a:cubicBezTo>
                          <a:pt x="20449" y="17692"/>
                          <a:pt x="20449" y="17445"/>
                          <a:pt x="20387" y="17362"/>
                        </a:cubicBezTo>
                        <a:cubicBezTo>
                          <a:pt x="20387" y="17362"/>
                          <a:pt x="20387" y="17362"/>
                          <a:pt x="20387" y="17445"/>
                        </a:cubicBezTo>
                        <a:cubicBezTo>
                          <a:pt x="20326" y="17692"/>
                          <a:pt x="20026" y="18259"/>
                          <a:pt x="19781" y="18424"/>
                        </a:cubicBezTo>
                        <a:cubicBezTo>
                          <a:pt x="19543" y="18672"/>
                          <a:pt x="19113" y="18672"/>
                          <a:pt x="18936" y="18744"/>
                        </a:cubicBezTo>
                        <a:cubicBezTo>
                          <a:pt x="18691" y="18744"/>
                          <a:pt x="18445" y="18827"/>
                          <a:pt x="18384" y="19074"/>
                        </a:cubicBezTo>
                        <a:cubicBezTo>
                          <a:pt x="18269" y="19321"/>
                          <a:pt x="18084" y="19404"/>
                          <a:pt x="17900" y="19404"/>
                        </a:cubicBezTo>
                        <a:cubicBezTo>
                          <a:pt x="17839" y="19404"/>
                          <a:pt x="17777" y="19486"/>
                          <a:pt x="17716" y="19486"/>
                        </a:cubicBezTo>
                        <a:cubicBezTo>
                          <a:pt x="17601" y="19486"/>
                          <a:pt x="17478" y="19641"/>
                          <a:pt x="17355" y="19724"/>
                        </a:cubicBezTo>
                        <a:cubicBezTo>
                          <a:pt x="17294" y="19806"/>
                          <a:pt x="17171" y="19888"/>
                          <a:pt x="17110" y="19971"/>
                        </a:cubicBezTo>
                        <a:cubicBezTo>
                          <a:pt x="17056" y="19971"/>
                          <a:pt x="16994" y="20053"/>
                          <a:pt x="16933" y="20053"/>
                        </a:cubicBezTo>
                        <a:cubicBezTo>
                          <a:pt x="16872" y="20053"/>
                          <a:pt x="16872" y="19971"/>
                          <a:pt x="16810" y="19971"/>
                        </a:cubicBezTo>
                        <a:cubicBezTo>
                          <a:pt x="16810" y="19888"/>
                          <a:pt x="16872" y="19806"/>
                          <a:pt x="16933" y="19724"/>
                        </a:cubicBezTo>
                        <a:cubicBezTo>
                          <a:pt x="16994" y="19641"/>
                          <a:pt x="17056" y="19559"/>
                          <a:pt x="17110" y="19486"/>
                        </a:cubicBezTo>
                        <a:cubicBezTo>
                          <a:pt x="16933" y="19321"/>
                          <a:pt x="16872" y="19156"/>
                          <a:pt x="16872" y="19074"/>
                        </a:cubicBezTo>
                        <a:cubicBezTo>
                          <a:pt x="16872" y="18909"/>
                          <a:pt x="17056" y="18589"/>
                          <a:pt x="17171" y="18424"/>
                        </a:cubicBezTo>
                        <a:cubicBezTo>
                          <a:pt x="17294" y="18342"/>
                          <a:pt x="17232" y="18012"/>
                          <a:pt x="17171" y="17930"/>
                        </a:cubicBezTo>
                        <a:cubicBezTo>
                          <a:pt x="17171" y="17847"/>
                          <a:pt x="17171" y="17847"/>
                          <a:pt x="17110" y="17775"/>
                        </a:cubicBezTo>
                        <a:cubicBezTo>
                          <a:pt x="17110" y="17692"/>
                          <a:pt x="17056" y="17610"/>
                          <a:pt x="17056" y="17445"/>
                        </a:cubicBezTo>
                        <a:cubicBezTo>
                          <a:pt x="17056" y="17280"/>
                          <a:pt x="16994" y="16548"/>
                          <a:pt x="16872" y="16136"/>
                        </a:cubicBezTo>
                        <a:cubicBezTo>
                          <a:pt x="16749" y="15816"/>
                          <a:pt x="16687" y="15486"/>
                          <a:pt x="16687" y="15239"/>
                        </a:cubicBezTo>
                        <a:cubicBezTo>
                          <a:pt x="16687" y="15084"/>
                          <a:pt x="16626" y="15001"/>
                          <a:pt x="16626" y="15001"/>
                        </a:cubicBezTo>
                        <a:cubicBezTo>
                          <a:pt x="16626" y="15001"/>
                          <a:pt x="16626" y="14836"/>
                          <a:pt x="16626" y="14507"/>
                        </a:cubicBezTo>
                        <a:cubicBezTo>
                          <a:pt x="16626" y="14342"/>
                          <a:pt x="16565" y="14269"/>
                          <a:pt x="16565" y="14269"/>
                        </a:cubicBezTo>
                        <a:cubicBezTo>
                          <a:pt x="16503" y="14187"/>
                          <a:pt x="16503" y="14104"/>
                          <a:pt x="16503" y="14104"/>
                        </a:cubicBezTo>
                        <a:cubicBezTo>
                          <a:pt x="16565" y="10764"/>
                          <a:pt x="16565" y="10764"/>
                          <a:pt x="16565" y="10764"/>
                        </a:cubicBezTo>
                        <a:cubicBezTo>
                          <a:pt x="16565" y="10681"/>
                          <a:pt x="16442" y="10269"/>
                          <a:pt x="16327" y="9290"/>
                        </a:cubicBezTo>
                        <a:cubicBezTo>
                          <a:pt x="16265" y="8970"/>
                          <a:pt x="16204" y="8640"/>
                          <a:pt x="16204" y="8475"/>
                        </a:cubicBezTo>
                        <a:cubicBezTo>
                          <a:pt x="16020" y="7661"/>
                          <a:pt x="15897" y="7176"/>
                          <a:pt x="15843" y="6928"/>
                        </a:cubicBezTo>
                        <a:cubicBezTo>
                          <a:pt x="15774" y="6846"/>
                          <a:pt x="15774" y="6846"/>
                          <a:pt x="15774" y="6846"/>
                        </a:cubicBezTo>
                        <a:cubicBezTo>
                          <a:pt x="15774" y="6846"/>
                          <a:pt x="15774" y="6846"/>
                          <a:pt x="15720" y="6846"/>
                        </a:cubicBezTo>
                        <a:cubicBezTo>
                          <a:pt x="15720" y="6928"/>
                          <a:pt x="15659" y="6928"/>
                          <a:pt x="15597" y="6928"/>
                        </a:cubicBezTo>
                        <a:cubicBezTo>
                          <a:pt x="15536" y="6928"/>
                          <a:pt x="15536" y="6928"/>
                          <a:pt x="15536" y="6928"/>
                        </a:cubicBezTo>
                        <a:cubicBezTo>
                          <a:pt x="15352" y="6846"/>
                          <a:pt x="15290" y="6279"/>
                          <a:pt x="15290" y="5949"/>
                        </a:cubicBezTo>
                        <a:cubicBezTo>
                          <a:pt x="15290" y="5712"/>
                          <a:pt x="15168" y="4980"/>
                          <a:pt x="15114" y="4650"/>
                        </a:cubicBezTo>
                        <a:cubicBezTo>
                          <a:pt x="15052" y="4402"/>
                          <a:pt x="15052" y="4238"/>
                          <a:pt x="15114" y="3990"/>
                        </a:cubicBezTo>
                        <a:cubicBezTo>
                          <a:pt x="15114" y="3918"/>
                          <a:pt x="15114" y="3835"/>
                          <a:pt x="15114" y="3753"/>
                        </a:cubicBezTo>
                        <a:cubicBezTo>
                          <a:pt x="15114" y="3423"/>
                          <a:pt x="14991" y="2856"/>
                          <a:pt x="14868" y="2608"/>
                        </a:cubicBezTo>
                        <a:cubicBezTo>
                          <a:pt x="14868" y="2526"/>
                          <a:pt x="14807" y="2444"/>
                          <a:pt x="14745" y="2444"/>
                        </a:cubicBezTo>
                        <a:cubicBezTo>
                          <a:pt x="14684" y="2371"/>
                          <a:pt x="14623" y="2279"/>
                          <a:pt x="14561" y="2041"/>
                        </a:cubicBezTo>
                        <a:cubicBezTo>
                          <a:pt x="14500" y="1876"/>
                          <a:pt x="14500" y="1712"/>
                          <a:pt x="14500" y="1547"/>
                        </a:cubicBezTo>
                        <a:cubicBezTo>
                          <a:pt x="14500" y="1309"/>
                          <a:pt x="14500" y="1144"/>
                          <a:pt x="14446" y="1062"/>
                        </a:cubicBezTo>
                        <a:cubicBezTo>
                          <a:pt x="14385" y="979"/>
                          <a:pt x="14385" y="495"/>
                          <a:pt x="14385" y="82"/>
                        </a:cubicBezTo>
                        <a:cubicBezTo>
                          <a:pt x="12504" y="732"/>
                          <a:pt x="10739" y="1227"/>
                          <a:pt x="10623" y="1309"/>
                        </a:cubicBezTo>
                        <a:cubicBezTo>
                          <a:pt x="10316" y="1392"/>
                          <a:pt x="8620" y="4320"/>
                          <a:pt x="8620" y="4732"/>
                        </a:cubicBezTo>
                        <a:cubicBezTo>
                          <a:pt x="8620" y="5052"/>
                          <a:pt x="8313" y="5382"/>
                          <a:pt x="8014" y="5712"/>
                        </a:cubicBezTo>
                        <a:cubicBezTo>
                          <a:pt x="8014" y="5784"/>
                          <a:pt x="8014" y="5784"/>
                          <a:pt x="7952" y="5784"/>
                        </a:cubicBezTo>
                        <a:cubicBezTo>
                          <a:pt x="8014" y="5784"/>
                          <a:pt x="8014" y="5867"/>
                          <a:pt x="8014" y="5867"/>
                        </a:cubicBezTo>
                        <a:cubicBezTo>
                          <a:pt x="8075" y="5867"/>
                          <a:pt x="8014" y="5867"/>
                          <a:pt x="8014" y="5949"/>
                        </a:cubicBezTo>
                        <a:cubicBezTo>
                          <a:pt x="7891" y="6032"/>
                          <a:pt x="7522" y="6609"/>
                          <a:pt x="7522" y="6681"/>
                        </a:cubicBezTo>
                        <a:cubicBezTo>
                          <a:pt x="7522" y="6764"/>
                          <a:pt x="7645" y="6846"/>
                          <a:pt x="7768" y="6846"/>
                        </a:cubicBezTo>
                        <a:cubicBezTo>
                          <a:pt x="7829" y="6846"/>
                          <a:pt x="7829" y="6846"/>
                          <a:pt x="7829" y="6846"/>
                        </a:cubicBezTo>
                        <a:cubicBezTo>
                          <a:pt x="7891" y="6764"/>
                          <a:pt x="7952" y="6764"/>
                          <a:pt x="8014" y="6764"/>
                        </a:cubicBezTo>
                        <a:lnTo>
                          <a:pt x="8075" y="6764"/>
                        </a:lnTo>
                        <a:cubicBezTo>
                          <a:pt x="8129" y="6846"/>
                          <a:pt x="8129" y="6846"/>
                          <a:pt x="8129" y="6928"/>
                        </a:cubicBezTo>
                        <a:cubicBezTo>
                          <a:pt x="8075" y="7011"/>
                          <a:pt x="8075" y="7011"/>
                          <a:pt x="8075" y="7011"/>
                        </a:cubicBezTo>
                        <a:cubicBezTo>
                          <a:pt x="8075" y="7011"/>
                          <a:pt x="8129" y="7011"/>
                          <a:pt x="8190" y="7011"/>
                        </a:cubicBezTo>
                        <a:cubicBezTo>
                          <a:pt x="8190" y="6928"/>
                          <a:pt x="8252" y="6928"/>
                          <a:pt x="8252" y="6928"/>
                        </a:cubicBezTo>
                        <a:cubicBezTo>
                          <a:pt x="8374" y="6928"/>
                          <a:pt x="8436" y="7011"/>
                          <a:pt x="8436" y="7093"/>
                        </a:cubicBezTo>
                        <a:cubicBezTo>
                          <a:pt x="8436" y="7093"/>
                          <a:pt x="8436" y="7176"/>
                          <a:pt x="8374" y="7176"/>
                        </a:cubicBezTo>
                        <a:cubicBezTo>
                          <a:pt x="8190" y="7258"/>
                          <a:pt x="8129" y="7496"/>
                          <a:pt x="8129" y="7578"/>
                        </a:cubicBezTo>
                        <a:lnTo>
                          <a:pt x="8129" y="7661"/>
                        </a:lnTo>
                        <a:cubicBezTo>
                          <a:pt x="8129" y="7743"/>
                          <a:pt x="8075" y="7743"/>
                          <a:pt x="8075" y="7908"/>
                        </a:cubicBezTo>
                        <a:cubicBezTo>
                          <a:pt x="8075" y="7990"/>
                          <a:pt x="8129" y="8155"/>
                          <a:pt x="8190" y="8228"/>
                        </a:cubicBezTo>
                        <a:cubicBezTo>
                          <a:pt x="8190" y="8320"/>
                          <a:pt x="8190" y="8320"/>
                          <a:pt x="8190" y="8393"/>
                        </a:cubicBezTo>
                        <a:cubicBezTo>
                          <a:pt x="8252" y="8475"/>
                          <a:pt x="8252" y="8558"/>
                          <a:pt x="8313" y="8558"/>
                        </a:cubicBezTo>
                        <a:cubicBezTo>
                          <a:pt x="8313" y="8722"/>
                          <a:pt x="8374" y="8887"/>
                          <a:pt x="8374" y="9052"/>
                        </a:cubicBezTo>
                        <a:cubicBezTo>
                          <a:pt x="8374" y="9052"/>
                          <a:pt x="8374" y="9135"/>
                          <a:pt x="8313" y="9135"/>
                        </a:cubicBezTo>
                        <a:cubicBezTo>
                          <a:pt x="8313" y="9372"/>
                          <a:pt x="8313" y="9537"/>
                          <a:pt x="8129" y="9537"/>
                        </a:cubicBezTo>
                        <a:cubicBezTo>
                          <a:pt x="8129" y="9537"/>
                          <a:pt x="8075" y="9537"/>
                          <a:pt x="8014" y="9537"/>
                        </a:cubicBezTo>
                        <a:cubicBezTo>
                          <a:pt x="7952" y="9537"/>
                          <a:pt x="7891" y="9455"/>
                          <a:pt x="7829" y="9619"/>
                        </a:cubicBezTo>
                        <a:cubicBezTo>
                          <a:pt x="7829" y="9619"/>
                          <a:pt x="7829" y="9619"/>
                          <a:pt x="7829" y="9702"/>
                        </a:cubicBezTo>
                        <a:cubicBezTo>
                          <a:pt x="7768" y="9867"/>
                          <a:pt x="7707" y="9949"/>
                          <a:pt x="7584" y="10032"/>
                        </a:cubicBezTo>
                        <a:cubicBezTo>
                          <a:pt x="7522" y="10032"/>
                          <a:pt x="7407" y="10104"/>
                          <a:pt x="7407" y="10187"/>
                        </a:cubicBezTo>
                        <a:cubicBezTo>
                          <a:pt x="7346" y="10352"/>
                          <a:pt x="7284" y="10599"/>
                          <a:pt x="7162" y="10681"/>
                        </a:cubicBezTo>
                        <a:cubicBezTo>
                          <a:pt x="6977" y="10764"/>
                          <a:pt x="6862" y="10929"/>
                          <a:pt x="6793" y="11084"/>
                        </a:cubicBezTo>
                        <a:cubicBezTo>
                          <a:pt x="6793" y="11084"/>
                          <a:pt x="6793" y="11084"/>
                          <a:pt x="6793" y="11166"/>
                        </a:cubicBezTo>
                        <a:cubicBezTo>
                          <a:pt x="6793" y="11248"/>
                          <a:pt x="6793" y="11331"/>
                          <a:pt x="6678" y="11248"/>
                        </a:cubicBezTo>
                        <a:lnTo>
                          <a:pt x="6617" y="11248"/>
                        </a:lnTo>
                        <a:cubicBezTo>
                          <a:pt x="6494" y="11166"/>
                          <a:pt x="6432" y="11166"/>
                          <a:pt x="6310" y="11166"/>
                        </a:cubicBezTo>
                        <a:cubicBezTo>
                          <a:pt x="6072" y="11166"/>
                          <a:pt x="5826" y="11248"/>
                          <a:pt x="5703" y="11331"/>
                        </a:cubicBezTo>
                        <a:cubicBezTo>
                          <a:pt x="5703" y="11331"/>
                          <a:pt x="5642" y="11413"/>
                          <a:pt x="5580" y="11413"/>
                        </a:cubicBezTo>
                        <a:cubicBezTo>
                          <a:pt x="5465" y="11496"/>
                          <a:pt x="5342" y="11578"/>
                          <a:pt x="5281" y="11661"/>
                        </a:cubicBezTo>
                        <a:cubicBezTo>
                          <a:pt x="5158" y="11826"/>
                          <a:pt x="5035" y="11826"/>
                          <a:pt x="4851" y="11733"/>
                        </a:cubicBezTo>
                        <a:cubicBezTo>
                          <a:pt x="4736" y="11578"/>
                          <a:pt x="4613" y="11413"/>
                          <a:pt x="4490" y="11413"/>
                        </a:cubicBezTo>
                        <a:lnTo>
                          <a:pt x="4429" y="11413"/>
                        </a:lnTo>
                        <a:cubicBezTo>
                          <a:pt x="4429" y="11413"/>
                          <a:pt x="4306" y="11413"/>
                          <a:pt x="4191" y="11413"/>
                        </a:cubicBezTo>
                        <a:cubicBezTo>
                          <a:pt x="3638" y="11496"/>
                          <a:pt x="2426" y="11496"/>
                          <a:pt x="1581" y="12393"/>
                        </a:cubicBezTo>
                        <a:cubicBezTo>
                          <a:pt x="1458" y="12475"/>
                          <a:pt x="1397" y="12558"/>
                          <a:pt x="1274" y="12630"/>
                        </a:cubicBezTo>
                        <a:cubicBezTo>
                          <a:pt x="1336" y="12960"/>
                          <a:pt x="1397" y="13290"/>
                          <a:pt x="1458" y="13455"/>
                        </a:cubicBezTo>
                        <a:cubicBezTo>
                          <a:pt x="1458" y="13537"/>
                          <a:pt x="1458" y="13537"/>
                          <a:pt x="1458" y="13537"/>
                        </a:cubicBezTo>
                        <a:cubicBezTo>
                          <a:pt x="1458" y="13775"/>
                          <a:pt x="1696" y="14187"/>
                          <a:pt x="1758" y="14434"/>
                        </a:cubicBezTo>
                        <a:cubicBezTo>
                          <a:pt x="1819" y="14434"/>
                          <a:pt x="1819" y="14434"/>
                          <a:pt x="1819" y="14342"/>
                        </a:cubicBezTo>
                        <a:cubicBezTo>
                          <a:pt x="1881" y="14342"/>
                          <a:pt x="2003" y="14342"/>
                          <a:pt x="2065" y="14434"/>
                        </a:cubicBezTo>
                        <a:cubicBezTo>
                          <a:pt x="2065" y="14507"/>
                          <a:pt x="2065" y="14507"/>
                          <a:pt x="2065" y="14589"/>
                        </a:cubicBezTo>
                        <a:cubicBezTo>
                          <a:pt x="2065" y="14589"/>
                          <a:pt x="2065" y="14672"/>
                          <a:pt x="2003" y="14754"/>
                        </a:cubicBezTo>
                        <a:cubicBezTo>
                          <a:pt x="2003" y="14919"/>
                          <a:pt x="1942" y="15239"/>
                          <a:pt x="1819" y="15321"/>
                        </a:cubicBezTo>
                        <a:cubicBezTo>
                          <a:pt x="1696" y="15486"/>
                          <a:pt x="1397" y="15898"/>
                          <a:pt x="1151" y="16383"/>
                        </a:cubicBezTo>
                        <a:cubicBezTo>
                          <a:pt x="967" y="16630"/>
                          <a:pt x="852" y="16950"/>
                          <a:pt x="729" y="17115"/>
                        </a:cubicBezTo>
                        <a:cubicBezTo>
                          <a:pt x="606" y="17280"/>
                          <a:pt x="368" y="17610"/>
                          <a:pt x="61" y="17930"/>
                        </a:cubicBezTo>
                        <a:cubicBezTo>
                          <a:pt x="246" y="19074"/>
                          <a:pt x="246" y="19074"/>
                          <a:pt x="246" y="19074"/>
                        </a:cubicBezTo>
                        <a:cubicBezTo>
                          <a:pt x="852" y="18909"/>
                          <a:pt x="10861" y="16301"/>
                          <a:pt x="11046" y="16218"/>
                        </a:cubicBezTo>
                        <a:cubicBezTo>
                          <a:pt x="11107" y="16218"/>
                          <a:pt x="11168" y="16136"/>
                          <a:pt x="11168" y="16136"/>
                        </a:cubicBezTo>
                        <a:cubicBezTo>
                          <a:pt x="11291" y="16063"/>
                          <a:pt x="11406" y="15981"/>
                          <a:pt x="11529" y="15981"/>
                        </a:cubicBezTo>
                        <a:cubicBezTo>
                          <a:pt x="11591" y="15981"/>
                          <a:pt x="11713" y="16063"/>
                          <a:pt x="11836" y="16136"/>
                        </a:cubicBezTo>
                        <a:cubicBezTo>
                          <a:pt x="12197" y="16548"/>
                          <a:pt x="12381" y="16548"/>
                          <a:pt x="12619" y="16548"/>
                        </a:cubicBezTo>
                        <a:cubicBezTo>
                          <a:pt x="12803" y="16548"/>
                          <a:pt x="12926" y="17043"/>
                          <a:pt x="13049" y="17527"/>
                        </a:cubicBezTo>
                        <a:cubicBezTo>
                          <a:pt x="13110" y="17775"/>
                          <a:pt x="13172" y="17930"/>
                          <a:pt x="13233" y="18095"/>
                        </a:cubicBezTo>
                        <a:cubicBezTo>
                          <a:pt x="13287" y="18177"/>
                          <a:pt x="13287" y="18177"/>
                          <a:pt x="13348" y="18177"/>
                        </a:cubicBezTo>
                        <a:cubicBezTo>
                          <a:pt x="13348" y="18177"/>
                          <a:pt x="13348" y="18177"/>
                          <a:pt x="13410" y="18177"/>
                        </a:cubicBezTo>
                        <a:cubicBezTo>
                          <a:pt x="13410" y="18177"/>
                          <a:pt x="13471" y="18177"/>
                          <a:pt x="13533" y="18177"/>
                        </a:cubicBezTo>
                        <a:cubicBezTo>
                          <a:pt x="13594" y="18177"/>
                          <a:pt x="13655" y="18177"/>
                          <a:pt x="13717" y="18177"/>
                        </a:cubicBezTo>
                        <a:cubicBezTo>
                          <a:pt x="14016" y="18342"/>
                          <a:pt x="14139" y="18424"/>
                          <a:pt x="14385" y="18672"/>
                        </a:cubicBezTo>
                        <a:cubicBezTo>
                          <a:pt x="14561" y="18992"/>
                          <a:pt x="15958" y="19404"/>
                          <a:pt x="16142" y="19486"/>
                        </a:cubicBezTo>
                        <a:cubicBezTo>
                          <a:pt x="16327" y="19486"/>
                          <a:pt x="16442" y="19641"/>
                          <a:pt x="16503" y="19806"/>
                        </a:cubicBezTo>
                        <a:cubicBezTo>
                          <a:pt x="16565" y="19888"/>
                          <a:pt x="16503" y="20301"/>
                          <a:pt x="16442" y="20621"/>
                        </a:cubicBezTo>
                        <a:cubicBezTo>
                          <a:pt x="16388" y="20703"/>
                          <a:pt x="16388" y="20703"/>
                          <a:pt x="16388" y="20785"/>
                        </a:cubicBezTo>
                        <a:cubicBezTo>
                          <a:pt x="16388" y="20868"/>
                          <a:pt x="16327" y="21115"/>
                          <a:pt x="16265" y="21280"/>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98" name="Shape 3651">
                    <a:extLst>
                      <a:ext uri="{FF2B5EF4-FFF2-40B4-BE49-F238E27FC236}">
                        <a16:creationId xmlns:a16="http://schemas.microsoft.com/office/drawing/2014/main" id="{89CA1A2B-0961-4617-B237-9B5D87EA07E9}"/>
                      </a:ext>
                    </a:extLst>
                  </p:cNvPr>
                  <p:cNvSpPr/>
                  <p:nvPr/>
                </p:nvSpPr>
                <p:spPr>
                  <a:xfrm>
                    <a:off x="12145712" y="2645939"/>
                    <a:ext cx="353550" cy="802037"/>
                  </a:xfrm>
                  <a:custGeom>
                    <a:avLst/>
                    <a:gdLst/>
                    <a:ahLst/>
                    <a:cxnLst>
                      <a:cxn ang="0">
                        <a:pos x="wd2" y="hd2"/>
                      </a:cxn>
                      <a:cxn ang="5400000">
                        <a:pos x="wd2" y="hd2"/>
                      </a:cxn>
                      <a:cxn ang="10800000">
                        <a:pos x="wd2" y="hd2"/>
                      </a:cxn>
                      <a:cxn ang="16200000">
                        <a:pos x="wd2" y="hd2"/>
                      </a:cxn>
                    </a:cxnLst>
                    <a:rect l="0" t="0" r="r" b="b"/>
                    <a:pathLst>
                      <a:path w="21182" h="21600" extrusionOk="0">
                        <a:moveTo>
                          <a:pt x="11968" y="21600"/>
                        </a:moveTo>
                        <a:cubicBezTo>
                          <a:pt x="11632" y="21600"/>
                          <a:pt x="11295" y="21600"/>
                          <a:pt x="11295" y="21449"/>
                        </a:cubicBezTo>
                        <a:cubicBezTo>
                          <a:pt x="10959" y="21298"/>
                          <a:pt x="11295" y="21148"/>
                          <a:pt x="11632" y="20865"/>
                        </a:cubicBezTo>
                        <a:cubicBezTo>
                          <a:pt x="11968" y="20714"/>
                          <a:pt x="11968" y="20714"/>
                          <a:pt x="12304" y="20413"/>
                        </a:cubicBezTo>
                        <a:cubicBezTo>
                          <a:pt x="12304" y="20262"/>
                          <a:pt x="12304" y="20262"/>
                          <a:pt x="12304" y="20111"/>
                        </a:cubicBezTo>
                        <a:lnTo>
                          <a:pt x="11968" y="20111"/>
                        </a:lnTo>
                        <a:cubicBezTo>
                          <a:pt x="11632" y="20111"/>
                          <a:pt x="10959" y="20111"/>
                          <a:pt x="10959" y="19809"/>
                        </a:cubicBezTo>
                        <a:cubicBezTo>
                          <a:pt x="10959" y="19659"/>
                          <a:pt x="10959" y="19508"/>
                          <a:pt x="10665" y="19508"/>
                        </a:cubicBezTo>
                        <a:cubicBezTo>
                          <a:pt x="10665" y="19508"/>
                          <a:pt x="10665" y="19508"/>
                          <a:pt x="10329" y="19508"/>
                        </a:cubicBezTo>
                        <a:cubicBezTo>
                          <a:pt x="10329" y="19659"/>
                          <a:pt x="9993" y="19659"/>
                          <a:pt x="9657" y="19659"/>
                        </a:cubicBezTo>
                        <a:cubicBezTo>
                          <a:pt x="9657" y="19659"/>
                          <a:pt x="9657" y="19659"/>
                          <a:pt x="9320" y="19809"/>
                        </a:cubicBezTo>
                        <a:cubicBezTo>
                          <a:pt x="9320" y="19809"/>
                          <a:pt x="8984" y="19809"/>
                          <a:pt x="8648" y="19809"/>
                        </a:cubicBezTo>
                        <a:cubicBezTo>
                          <a:pt x="7976" y="19809"/>
                          <a:pt x="7303" y="19659"/>
                          <a:pt x="5664" y="19508"/>
                        </a:cubicBezTo>
                        <a:cubicBezTo>
                          <a:pt x="4025" y="19225"/>
                          <a:pt x="4025" y="19074"/>
                          <a:pt x="4025" y="18924"/>
                        </a:cubicBezTo>
                        <a:cubicBezTo>
                          <a:pt x="4025" y="18773"/>
                          <a:pt x="4025" y="18773"/>
                          <a:pt x="3647" y="18471"/>
                        </a:cubicBezTo>
                        <a:cubicBezTo>
                          <a:pt x="3353" y="18320"/>
                          <a:pt x="3017" y="18320"/>
                          <a:pt x="3017" y="18170"/>
                        </a:cubicBezTo>
                        <a:cubicBezTo>
                          <a:pt x="3017" y="18320"/>
                          <a:pt x="3017" y="18320"/>
                          <a:pt x="2681" y="18320"/>
                        </a:cubicBezTo>
                        <a:cubicBezTo>
                          <a:pt x="2681" y="18471"/>
                          <a:pt x="2681" y="18471"/>
                          <a:pt x="2681" y="18471"/>
                        </a:cubicBezTo>
                        <a:cubicBezTo>
                          <a:pt x="2344" y="18320"/>
                          <a:pt x="2344" y="18320"/>
                          <a:pt x="2344" y="18320"/>
                        </a:cubicBezTo>
                        <a:cubicBezTo>
                          <a:pt x="1336" y="17585"/>
                          <a:pt x="1000" y="16831"/>
                          <a:pt x="664" y="16096"/>
                        </a:cubicBezTo>
                        <a:cubicBezTo>
                          <a:pt x="369" y="15192"/>
                          <a:pt x="2344" y="14457"/>
                          <a:pt x="3647" y="14155"/>
                        </a:cubicBezTo>
                        <a:cubicBezTo>
                          <a:pt x="4656" y="14004"/>
                          <a:pt x="5328" y="13853"/>
                          <a:pt x="5664" y="13401"/>
                        </a:cubicBezTo>
                        <a:cubicBezTo>
                          <a:pt x="5664" y="13250"/>
                          <a:pt x="6001" y="13099"/>
                          <a:pt x="6001" y="12817"/>
                        </a:cubicBezTo>
                        <a:cubicBezTo>
                          <a:pt x="6337" y="12515"/>
                          <a:pt x="6673" y="12063"/>
                          <a:pt x="7009" y="11761"/>
                        </a:cubicBezTo>
                        <a:cubicBezTo>
                          <a:pt x="7639" y="11460"/>
                          <a:pt x="8984" y="10574"/>
                          <a:pt x="8984" y="10423"/>
                        </a:cubicBezTo>
                        <a:cubicBezTo>
                          <a:pt x="8984" y="10272"/>
                          <a:pt x="4992" y="8934"/>
                          <a:pt x="3017" y="8048"/>
                        </a:cubicBezTo>
                        <a:cubicBezTo>
                          <a:pt x="1672" y="7596"/>
                          <a:pt x="1000" y="7294"/>
                          <a:pt x="664" y="7294"/>
                        </a:cubicBezTo>
                        <a:cubicBezTo>
                          <a:pt x="369" y="7143"/>
                          <a:pt x="369" y="6993"/>
                          <a:pt x="369" y="6842"/>
                        </a:cubicBezTo>
                        <a:cubicBezTo>
                          <a:pt x="369" y="6559"/>
                          <a:pt x="664" y="6107"/>
                          <a:pt x="1336" y="5956"/>
                        </a:cubicBezTo>
                        <a:cubicBezTo>
                          <a:pt x="2008" y="5805"/>
                          <a:pt x="2008" y="5504"/>
                          <a:pt x="2008" y="5221"/>
                        </a:cubicBezTo>
                        <a:cubicBezTo>
                          <a:pt x="2008" y="5051"/>
                          <a:pt x="2008" y="4919"/>
                          <a:pt x="2008" y="4919"/>
                        </a:cubicBezTo>
                        <a:cubicBezTo>
                          <a:pt x="2008" y="4919"/>
                          <a:pt x="2008" y="4919"/>
                          <a:pt x="1672" y="4919"/>
                        </a:cubicBezTo>
                        <a:cubicBezTo>
                          <a:pt x="1672" y="4919"/>
                          <a:pt x="1000" y="4919"/>
                          <a:pt x="369" y="4769"/>
                        </a:cubicBezTo>
                        <a:cubicBezTo>
                          <a:pt x="369" y="4769"/>
                          <a:pt x="33" y="4618"/>
                          <a:pt x="33" y="4467"/>
                        </a:cubicBezTo>
                        <a:cubicBezTo>
                          <a:pt x="-303" y="3864"/>
                          <a:pt x="2008" y="2827"/>
                          <a:pt x="2344" y="2676"/>
                        </a:cubicBezTo>
                        <a:cubicBezTo>
                          <a:pt x="3017" y="2375"/>
                          <a:pt x="3017" y="1791"/>
                          <a:pt x="2681" y="1489"/>
                        </a:cubicBezTo>
                        <a:cubicBezTo>
                          <a:pt x="2681" y="1489"/>
                          <a:pt x="2681" y="1489"/>
                          <a:pt x="2681" y="1338"/>
                        </a:cubicBezTo>
                        <a:cubicBezTo>
                          <a:pt x="2681" y="1187"/>
                          <a:pt x="4025" y="452"/>
                          <a:pt x="4992" y="0"/>
                        </a:cubicBezTo>
                        <a:cubicBezTo>
                          <a:pt x="5328" y="0"/>
                          <a:pt x="5328" y="0"/>
                          <a:pt x="5328" y="0"/>
                        </a:cubicBezTo>
                        <a:cubicBezTo>
                          <a:pt x="5664" y="151"/>
                          <a:pt x="6001" y="302"/>
                          <a:pt x="6673" y="452"/>
                        </a:cubicBezTo>
                        <a:cubicBezTo>
                          <a:pt x="7639" y="1037"/>
                          <a:pt x="15288" y="1791"/>
                          <a:pt x="16296" y="1941"/>
                        </a:cubicBezTo>
                        <a:cubicBezTo>
                          <a:pt x="17305" y="1941"/>
                          <a:pt x="17935" y="2224"/>
                          <a:pt x="18271" y="2526"/>
                        </a:cubicBezTo>
                        <a:cubicBezTo>
                          <a:pt x="18608" y="2676"/>
                          <a:pt x="18271" y="3430"/>
                          <a:pt x="17935" y="4015"/>
                        </a:cubicBezTo>
                        <a:cubicBezTo>
                          <a:pt x="17641" y="4165"/>
                          <a:pt x="17641" y="4165"/>
                          <a:pt x="17641" y="4316"/>
                        </a:cubicBezTo>
                        <a:cubicBezTo>
                          <a:pt x="17641" y="4467"/>
                          <a:pt x="17305" y="4919"/>
                          <a:pt x="16969" y="5221"/>
                        </a:cubicBezTo>
                        <a:cubicBezTo>
                          <a:pt x="16969" y="5353"/>
                          <a:pt x="16969" y="5353"/>
                          <a:pt x="16969" y="5353"/>
                        </a:cubicBezTo>
                        <a:cubicBezTo>
                          <a:pt x="16969" y="5221"/>
                          <a:pt x="16969" y="5221"/>
                          <a:pt x="16969" y="5221"/>
                        </a:cubicBezTo>
                        <a:cubicBezTo>
                          <a:pt x="16632" y="5221"/>
                          <a:pt x="16632" y="5221"/>
                          <a:pt x="16632" y="5221"/>
                        </a:cubicBezTo>
                        <a:cubicBezTo>
                          <a:pt x="15960" y="5221"/>
                          <a:pt x="15624" y="5805"/>
                          <a:pt x="15624" y="6408"/>
                        </a:cubicBezTo>
                        <a:cubicBezTo>
                          <a:pt x="15624" y="6710"/>
                          <a:pt x="15288" y="6842"/>
                          <a:pt x="15288" y="6993"/>
                        </a:cubicBezTo>
                        <a:lnTo>
                          <a:pt x="14951" y="7143"/>
                        </a:lnTo>
                        <a:cubicBezTo>
                          <a:pt x="14951" y="7143"/>
                          <a:pt x="15288" y="7143"/>
                          <a:pt x="15624" y="7143"/>
                        </a:cubicBezTo>
                        <a:cubicBezTo>
                          <a:pt x="15960" y="7143"/>
                          <a:pt x="16632" y="7143"/>
                          <a:pt x="17935" y="6993"/>
                        </a:cubicBezTo>
                        <a:cubicBezTo>
                          <a:pt x="19280" y="6993"/>
                          <a:pt x="19952" y="6993"/>
                          <a:pt x="20625" y="7294"/>
                        </a:cubicBezTo>
                        <a:cubicBezTo>
                          <a:pt x="21297" y="7596"/>
                          <a:pt x="21297" y="8199"/>
                          <a:pt x="20961" y="8783"/>
                        </a:cubicBezTo>
                        <a:cubicBezTo>
                          <a:pt x="20961" y="9236"/>
                          <a:pt x="20961" y="9537"/>
                          <a:pt x="20961" y="9820"/>
                        </a:cubicBezTo>
                        <a:cubicBezTo>
                          <a:pt x="21297" y="10725"/>
                          <a:pt x="20961" y="14588"/>
                          <a:pt x="19616" y="14890"/>
                        </a:cubicBezTo>
                        <a:cubicBezTo>
                          <a:pt x="18608" y="15041"/>
                          <a:pt x="18608" y="15342"/>
                          <a:pt x="18608" y="15644"/>
                        </a:cubicBezTo>
                        <a:cubicBezTo>
                          <a:pt x="18608" y="15795"/>
                          <a:pt x="18608" y="16096"/>
                          <a:pt x="18608" y="16228"/>
                        </a:cubicBezTo>
                        <a:cubicBezTo>
                          <a:pt x="17935" y="17133"/>
                          <a:pt x="17935" y="17284"/>
                          <a:pt x="16969" y="17868"/>
                        </a:cubicBezTo>
                        <a:cubicBezTo>
                          <a:pt x="16296" y="18320"/>
                          <a:pt x="16296" y="18622"/>
                          <a:pt x="16296" y="18924"/>
                        </a:cubicBezTo>
                        <a:cubicBezTo>
                          <a:pt x="16296" y="19225"/>
                          <a:pt x="16632" y="19508"/>
                          <a:pt x="16296" y="19659"/>
                        </a:cubicBezTo>
                        <a:cubicBezTo>
                          <a:pt x="15960" y="20111"/>
                          <a:pt x="15624" y="20413"/>
                          <a:pt x="15288" y="20563"/>
                        </a:cubicBezTo>
                        <a:cubicBezTo>
                          <a:pt x="14951" y="20714"/>
                          <a:pt x="14657" y="20865"/>
                          <a:pt x="14657" y="20997"/>
                        </a:cubicBezTo>
                        <a:cubicBezTo>
                          <a:pt x="14279" y="21449"/>
                          <a:pt x="13649" y="21600"/>
                          <a:pt x="12304" y="21600"/>
                        </a:cubicBezTo>
                        <a:cubicBezTo>
                          <a:pt x="11968" y="21600"/>
                          <a:pt x="11968" y="21600"/>
                          <a:pt x="11968" y="21600"/>
                        </a:cubicBezTo>
                        <a:close/>
                        <a:moveTo>
                          <a:pt x="10665" y="19357"/>
                        </a:moveTo>
                        <a:cubicBezTo>
                          <a:pt x="11295" y="19357"/>
                          <a:pt x="11295" y="19659"/>
                          <a:pt x="11295" y="19809"/>
                        </a:cubicBezTo>
                        <a:cubicBezTo>
                          <a:pt x="11295" y="19960"/>
                          <a:pt x="11632" y="19960"/>
                          <a:pt x="11968" y="19960"/>
                        </a:cubicBezTo>
                        <a:cubicBezTo>
                          <a:pt x="12304" y="19960"/>
                          <a:pt x="12640" y="19960"/>
                          <a:pt x="12640" y="20111"/>
                        </a:cubicBezTo>
                        <a:cubicBezTo>
                          <a:pt x="12640" y="20262"/>
                          <a:pt x="12640" y="20262"/>
                          <a:pt x="12304" y="20563"/>
                        </a:cubicBezTo>
                        <a:cubicBezTo>
                          <a:pt x="12304" y="20714"/>
                          <a:pt x="11968" y="20865"/>
                          <a:pt x="11968" y="20997"/>
                        </a:cubicBezTo>
                        <a:cubicBezTo>
                          <a:pt x="11632" y="21148"/>
                          <a:pt x="11295" y="21298"/>
                          <a:pt x="11632" y="21449"/>
                        </a:cubicBezTo>
                        <a:cubicBezTo>
                          <a:pt x="11632" y="21449"/>
                          <a:pt x="11632" y="21449"/>
                          <a:pt x="11968" y="21449"/>
                        </a:cubicBezTo>
                        <a:cubicBezTo>
                          <a:pt x="11968" y="21449"/>
                          <a:pt x="11968" y="21449"/>
                          <a:pt x="12304" y="21449"/>
                        </a:cubicBezTo>
                        <a:cubicBezTo>
                          <a:pt x="13649" y="21449"/>
                          <a:pt x="13985" y="21298"/>
                          <a:pt x="14279" y="20997"/>
                        </a:cubicBezTo>
                        <a:cubicBezTo>
                          <a:pt x="14657" y="20714"/>
                          <a:pt x="14657" y="20714"/>
                          <a:pt x="14951" y="20563"/>
                        </a:cubicBezTo>
                        <a:cubicBezTo>
                          <a:pt x="15288" y="20262"/>
                          <a:pt x="15960" y="20111"/>
                          <a:pt x="15960" y="19659"/>
                        </a:cubicBezTo>
                        <a:cubicBezTo>
                          <a:pt x="16296" y="19357"/>
                          <a:pt x="16296" y="19225"/>
                          <a:pt x="15960" y="18924"/>
                        </a:cubicBezTo>
                        <a:cubicBezTo>
                          <a:pt x="15960" y="18622"/>
                          <a:pt x="15960" y="18170"/>
                          <a:pt x="16632" y="17868"/>
                        </a:cubicBezTo>
                        <a:cubicBezTo>
                          <a:pt x="17641" y="17284"/>
                          <a:pt x="17935" y="16982"/>
                          <a:pt x="18271" y="16228"/>
                        </a:cubicBezTo>
                        <a:cubicBezTo>
                          <a:pt x="18271" y="15946"/>
                          <a:pt x="18271" y="15795"/>
                          <a:pt x="18271" y="15644"/>
                        </a:cubicBezTo>
                        <a:cubicBezTo>
                          <a:pt x="18271" y="15342"/>
                          <a:pt x="18271" y="15041"/>
                          <a:pt x="19280" y="14890"/>
                        </a:cubicBezTo>
                        <a:cubicBezTo>
                          <a:pt x="20625" y="14588"/>
                          <a:pt x="20961" y="10875"/>
                          <a:pt x="20625" y="9820"/>
                        </a:cubicBezTo>
                        <a:cubicBezTo>
                          <a:pt x="20625" y="9537"/>
                          <a:pt x="20625" y="9236"/>
                          <a:pt x="20625" y="8783"/>
                        </a:cubicBezTo>
                        <a:cubicBezTo>
                          <a:pt x="20961" y="8199"/>
                          <a:pt x="20961" y="7747"/>
                          <a:pt x="20288" y="7294"/>
                        </a:cubicBezTo>
                        <a:cubicBezTo>
                          <a:pt x="19952" y="7143"/>
                          <a:pt x="19280" y="7143"/>
                          <a:pt x="17935" y="7143"/>
                        </a:cubicBezTo>
                        <a:cubicBezTo>
                          <a:pt x="16632" y="7294"/>
                          <a:pt x="15960" y="7294"/>
                          <a:pt x="15624" y="7294"/>
                        </a:cubicBezTo>
                        <a:cubicBezTo>
                          <a:pt x="14951" y="7294"/>
                          <a:pt x="14951" y="7294"/>
                          <a:pt x="14951" y="7294"/>
                        </a:cubicBezTo>
                        <a:cubicBezTo>
                          <a:pt x="14657" y="7143"/>
                          <a:pt x="14951" y="6993"/>
                          <a:pt x="14951" y="6842"/>
                        </a:cubicBezTo>
                        <a:cubicBezTo>
                          <a:pt x="14951" y="6710"/>
                          <a:pt x="15288" y="6559"/>
                          <a:pt x="15288" y="6408"/>
                        </a:cubicBezTo>
                        <a:cubicBezTo>
                          <a:pt x="15288" y="5805"/>
                          <a:pt x="15960" y="5051"/>
                          <a:pt x="16632" y="5051"/>
                        </a:cubicBezTo>
                        <a:cubicBezTo>
                          <a:pt x="16632" y="5051"/>
                          <a:pt x="16632" y="5051"/>
                          <a:pt x="16969" y="5051"/>
                        </a:cubicBezTo>
                        <a:cubicBezTo>
                          <a:pt x="16969" y="4919"/>
                          <a:pt x="17305" y="4467"/>
                          <a:pt x="17305" y="4316"/>
                        </a:cubicBezTo>
                        <a:cubicBezTo>
                          <a:pt x="17305" y="4165"/>
                          <a:pt x="17641" y="4165"/>
                          <a:pt x="17641" y="4015"/>
                        </a:cubicBezTo>
                        <a:cubicBezTo>
                          <a:pt x="17641" y="3581"/>
                          <a:pt x="18271" y="2827"/>
                          <a:pt x="17935" y="2526"/>
                        </a:cubicBezTo>
                        <a:cubicBezTo>
                          <a:pt x="17935" y="2224"/>
                          <a:pt x="17305" y="2073"/>
                          <a:pt x="16296" y="2073"/>
                        </a:cubicBezTo>
                        <a:cubicBezTo>
                          <a:pt x="15624" y="1941"/>
                          <a:pt x="7303" y="1187"/>
                          <a:pt x="6337" y="584"/>
                        </a:cubicBezTo>
                        <a:cubicBezTo>
                          <a:pt x="6001" y="452"/>
                          <a:pt x="5664" y="302"/>
                          <a:pt x="5328" y="151"/>
                        </a:cubicBezTo>
                        <a:cubicBezTo>
                          <a:pt x="4025" y="735"/>
                          <a:pt x="3017" y="1187"/>
                          <a:pt x="3017" y="1338"/>
                        </a:cubicBezTo>
                        <a:cubicBezTo>
                          <a:pt x="3017" y="1489"/>
                          <a:pt x="3017" y="1489"/>
                          <a:pt x="3017" y="1489"/>
                        </a:cubicBezTo>
                        <a:cubicBezTo>
                          <a:pt x="3017" y="1941"/>
                          <a:pt x="3353" y="2526"/>
                          <a:pt x="2681" y="2676"/>
                        </a:cubicBezTo>
                        <a:cubicBezTo>
                          <a:pt x="2008" y="2978"/>
                          <a:pt x="33" y="4015"/>
                          <a:pt x="369" y="4467"/>
                        </a:cubicBezTo>
                        <a:cubicBezTo>
                          <a:pt x="369" y="4618"/>
                          <a:pt x="369" y="4618"/>
                          <a:pt x="664" y="4618"/>
                        </a:cubicBezTo>
                        <a:cubicBezTo>
                          <a:pt x="1336" y="4769"/>
                          <a:pt x="1672" y="4769"/>
                          <a:pt x="1672" y="4769"/>
                        </a:cubicBezTo>
                        <a:cubicBezTo>
                          <a:pt x="2344" y="4769"/>
                          <a:pt x="2344" y="4919"/>
                          <a:pt x="2344" y="5221"/>
                        </a:cubicBezTo>
                        <a:cubicBezTo>
                          <a:pt x="2344" y="5654"/>
                          <a:pt x="2008" y="5805"/>
                          <a:pt x="1336" y="6107"/>
                        </a:cubicBezTo>
                        <a:cubicBezTo>
                          <a:pt x="1000" y="6258"/>
                          <a:pt x="664" y="6559"/>
                          <a:pt x="664" y="6842"/>
                        </a:cubicBezTo>
                        <a:cubicBezTo>
                          <a:pt x="664" y="6993"/>
                          <a:pt x="664" y="7143"/>
                          <a:pt x="1000" y="7143"/>
                        </a:cubicBezTo>
                        <a:cubicBezTo>
                          <a:pt x="1000" y="7143"/>
                          <a:pt x="2008" y="7596"/>
                          <a:pt x="3017" y="8048"/>
                        </a:cubicBezTo>
                        <a:cubicBezTo>
                          <a:pt x="7976" y="9820"/>
                          <a:pt x="9320" y="10272"/>
                          <a:pt x="9320" y="10423"/>
                        </a:cubicBezTo>
                        <a:cubicBezTo>
                          <a:pt x="9657" y="10574"/>
                          <a:pt x="7303" y="11912"/>
                          <a:pt x="7303" y="11912"/>
                        </a:cubicBezTo>
                        <a:cubicBezTo>
                          <a:pt x="6673" y="12063"/>
                          <a:pt x="6673" y="12515"/>
                          <a:pt x="6337" y="12968"/>
                        </a:cubicBezTo>
                        <a:cubicBezTo>
                          <a:pt x="6337" y="13099"/>
                          <a:pt x="6001" y="13250"/>
                          <a:pt x="6001" y="13401"/>
                        </a:cubicBezTo>
                        <a:cubicBezTo>
                          <a:pt x="5328" y="14004"/>
                          <a:pt x="4992" y="14155"/>
                          <a:pt x="3647" y="14306"/>
                        </a:cubicBezTo>
                        <a:cubicBezTo>
                          <a:pt x="2681" y="14457"/>
                          <a:pt x="664" y="15192"/>
                          <a:pt x="1000" y="16096"/>
                        </a:cubicBezTo>
                        <a:cubicBezTo>
                          <a:pt x="1336" y="16681"/>
                          <a:pt x="1672" y="17435"/>
                          <a:pt x="2681" y="18170"/>
                        </a:cubicBezTo>
                        <a:cubicBezTo>
                          <a:pt x="2681" y="18170"/>
                          <a:pt x="2681" y="18019"/>
                          <a:pt x="3017" y="18019"/>
                        </a:cubicBezTo>
                        <a:cubicBezTo>
                          <a:pt x="3017" y="18019"/>
                          <a:pt x="3353" y="18019"/>
                          <a:pt x="3647" y="18471"/>
                        </a:cubicBezTo>
                        <a:cubicBezTo>
                          <a:pt x="4320" y="18622"/>
                          <a:pt x="4320" y="18773"/>
                          <a:pt x="4320" y="18924"/>
                        </a:cubicBezTo>
                        <a:cubicBezTo>
                          <a:pt x="4320" y="19074"/>
                          <a:pt x="4320" y="19074"/>
                          <a:pt x="6001" y="19357"/>
                        </a:cubicBezTo>
                        <a:cubicBezTo>
                          <a:pt x="7303" y="19508"/>
                          <a:pt x="8312" y="19659"/>
                          <a:pt x="8648" y="19659"/>
                        </a:cubicBezTo>
                        <a:cubicBezTo>
                          <a:pt x="8984" y="19659"/>
                          <a:pt x="8984" y="19659"/>
                          <a:pt x="9320" y="19659"/>
                        </a:cubicBezTo>
                        <a:lnTo>
                          <a:pt x="9657" y="19508"/>
                        </a:lnTo>
                        <a:cubicBezTo>
                          <a:pt x="9993" y="19508"/>
                          <a:pt x="9993" y="19508"/>
                          <a:pt x="10329" y="19508"/>
                        </a:cubicBezTo>
                        <a:cubicBezTo>
                          <a:pt x="10329" y="19357"/>
                          <a:pt x="10665" y="19357"/>
                          <a:pt x="10665" y="19357"/>
                        </a:cubicBezTo>
                        <a:close/>
                      </a:path>
                    </a:pathLst>
                  </a:custGeom>
                  <a:solidFill>
                    <a:schemeClr val="bg1">
                      <a:lumMod val="75000"/>
                    </a:schemeClr>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99" name="Shape 3652">
                    <a:extLst>
                      <a:ext uri="{FF2B5EF4-FFF2-40B4-BE49-F238E27FC236}">
                        <a16:creationId xmlns:a16="http://schemas.microsoft.com/office/drawing/2014/main" id="{82DEAF8A-8690-4C01-A53E-5F89FF1B5360}"/>
                      </a:ext>
                    </a:extLst>
                  </p:cNvPr>
                  <p:cNvSpPr/>
                  <p:nvPr/>
                </p:nvSpPr>
                <p:spPr>
                  <a:xfrm>
                    <a:off x="12088171" y="3183154"/>
                    <a:ext cx="289524" cy="480942"/>
                  </a:xfrm>
                  <a:custGeom>
                    <a:avLst/>
                    <a:gdLst/>
                    <a:ahLst/>
                    <a:cxnLst>
                      <a:cxn ang="0">
                        <a:pos x="wd2" y="hd2"/>
                      </a:cxn>
                      <a:cxn ang="5400000">
                        <a:pos x="wd2" y="hd2"/>
                      </a:cxn>
                      <a:cxn ang="10800000">
                        <a:pos x="wd2" y="hd2"/>
                      </a:cxn>
                      <a:cxn ang="16200000">
                        <a:pos x="wd2" y="hd2"/>
                      </a:cxn>
                    </a:cxnLst>
                    <a:rect l="0" t="0" r="r" b="b"/>
                    <a:pathLst>
                      <a:path w="21372" h="21600" extrusionOk="0">
                        <a:moveTo>
                          <a:pt x="5030" y="0"/>
                        </a:moveTo>
                        <a:cubicBezTo>
                          <a:pt x="3432" y="0"/>
                          <a:pt x="1783" y="723"/>
                          <a:pt x="1370" y="975"/>
                        </a:cubicBezTo>
                        <a:cubicBezTo>
                          <a:pt x="958" y="1478"/>
                          <a:pt x="133" y="2232"/>
                          <a:pt x="133" y="2484"/>
                        </a:cubicBezTo>
                        <a:cubicBezTo>
                          <a:pt x="-228" y="2735"/>
                          <a:pt x="133" y="3962"/>
                          <a:pt x="1370" y="5691"/>
                        </a:cubicBezTo>
                        <a:cubicBezTo>
                          <a:pt x="2607" y="7703"/>
                          <a:pt x="4669" y="11665"/>
                          <a:pt x="5030" y="12922"/>
                        </a:cubicBezTo>
                        <a:cubicBezTo>
                          <a:pt x="5030" y="14400"/>
                          <a:pt x="6680" y="19619"/>
                          <a:pt x="7092" y="20122"/>
                        </a:cubicBezTo>
                        <a:cubicBezTo>
                          <a:pt x="7505" y="20374"/>
                          <a:pt x="9928" y="20374"/>
                          <a:pt x="13588" y="20877"/>
                        </a:cubicBezTo>
                        <a:cubicBezTo>
                          <a:pt x="16062" y="21097"/>
                          <a:pt x="19310" y="21097"/>
                          <a:pt x="21372" y="21600"/>
                        </a:cubicBezTo>
                        <a:cubicBezTo>
                          <a:pt x="21372" y="21380"/>
                          <a:pt x="21372" y="21097"/>
                          <a:pt x="21372" y="21097"/>
                        </a:cubicBezTo>
                        <a:cubicBezTo>
                          <a:pt x="21372" y="20122"/>
                          <a:pt x="20547" y="20625"/>
                          <a:pt x="18898" y="19871"/>
                        </a:cubicBezTo>
                        <a:cubicBezTo>
                          <a:pt x="17660" y="19116"/>
                          <a:pt x="20547" y="19116"/>
                          <a:pt x="18073" y="17638"/>
                        </a:cubicBezTo>
                        <a:cubicBezTo>
                          <a:pt x="16062" y="16129"/>
                          <a:pt x="18073" y="16129"/>
                          <a:pt x="18073" y="15909"/>
                        </a:cubicBezTo>
                        <a:cubicBezTo>
                          <a:pt x="18073" y="15406"/>
                          <a:pt x="18073" y="14652"/>
                          <a:pt x="16887" y="14148"/>
                        </a:cubicBezTo>
                        <a:cubicBezTo>
                          <a:pt x="15237" y="13425"/>
                          <a:pt x="13588" y="12671"/>
                          <a:pt x="12814" y="12168"/>
                        </a:cubicBezTo>
                        <a:cubicBezTo>
                          <a:pt x="11990" y="11665"/>
                          <a:pt x="11165" y="9181"/>
                          <a:pt x="9154" y="8175"/>
                        </a:cubicBezTo>
                        <a:cubicBezTo>
                          <a:pt x="7505" y="7200"/>
                          <a:pt x="6680" y="6697"/>
                          <a:pt x="7505" y="6445"/>
                        </a:cubicBezTo>
                        <a:cubicBezTo>
                          <a:pt x="6267" y="5219"/>
                          <a:pt x="5443" y="3710"/>
                          <a:pt x="5443" y="2735"/>
                        </a:cubicBezTo>
                        <a:cubicBezTo>
                          <a:pt x="5030" y="1981"/>
                          <a:pt x="5855" y="1226"/>
                          <a:pt x="6680" y="723"/>
                        </a:cubicBezTo>
                        <a:cubicBezTo>
                          <a:pt x="6267" y="503"/>
                          <a:pt x="5855" y="0"/>
                          <a:pt x="5030" y="0"/>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100" name="Shape 3653">
                    <a:extLst>
                      <a:ext uri="{FF2B5EF4-FFF2-40B4-BE49-F238E27FC236}">
                        <a16:creationId xmlns:a16="http://schemas.microsoft.com/office/drawing/2014/main" id="{C0B38B0B-AFAC-4FE8-8B25-E1BBC78EF68E}"/>
                      </a:ext>
                    </a:extLst>
                  </p:cNvPr>
                  <p:cNvSpPr/>
                  <p:nvPr/>
                </p:nvSpPr>
                <p:spPr>
                  <a:xfrm>
                    <a:off x="12085084" y="3183154"/>
                    <a:ext cx="292611" cy="4871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188" y="21351"/>
                          <a:pt x="21188" y="21351"/>
                          <a:pt x="21188" y="21351"/>
                        </a:cubicBezTo>
                        <a:cubicBezTo>
                          <a:pt x="19950" y="21134"/>
                          <a:pt x="17888" y="21134"/>
                          <a:pt x="16290" y="20854"/>
                        </a:cubicBezTo>
                        <a:cubicBezTo>
                          <a:pt x="15465" y="20854"/>
                          <a:pt x="14641" y="20854"/>
                          <a:pt x="13816" y="20637"/>
                        </a:cubicBezTo>
                        <a:cubicBezTo>
                          <a:pt x="12630" y="20637"/>
                          <a:pt x="11393" y="20637"/>
                          <a:pt x="10568" y="20388"/>
                        </a:cubicBezTo>
                        <a:cubicBezTo>
                          <a:pt x="8558" y="20388"/>
                          <a:pt x="7320" y="20139"/>
                          <a:pt x="7320" y="19891"/>
                        </a:cubicBezTo>
                        <a:cubicBezTo>
                          <a:pt x="6908" y="19393"/>
                          <a:pt x="5258" y="14234"/>
                          <a:pt x="4897" y="12774"/>
                        </a:cubicBezTo>
                        <a:cubicBezTo>
                          <a:pt x="4897" y="11530"/>
                          <a:pt x="2835" y="7614"/>
                          <a:pt x="1186" y="5874"/>
                        </a:cubicBezTo>
                        <a:cubicBezTo>
                          <a:pt x="0" y="4165"/>
                          <a:pt x="0" y="2704"/>
                          <a:pt x="0" y="2455"/>
                        </a:cubicBezTo>
                        <a:cubicBezTo>
                          <a:pt x="361" y="2455"/>
                          <a:pt x="361" y="2207"/>
                          <a:pt x="361" y="1958"/>
                        </a:cubicBezTo>
                        <a:cubicBezTo>
                          <a:pt x="773" y="1709"/>
                          <a:pt x="1186" y="1212"/>
                          <a:pt x="1598" y="963"/>
                        </a:cubicBezTo>
                        <a:cubicBezTo>
                          <a:pt x="2011" y="497"/>
                          <a:pt x="3660" y="0"/>
                          <a:pt x="5258" y="0"/>
                        </a:cubicBezTo>
                        <a:cubicBezTo>
                          <a:pt x="6083" y="0"/>
                          <a:pt x="6908" y="218"/>
                          <a:pt x="6908" y="497"/>
                        </a:cubicBezTo>
                        <a:cubicBezTo>
                          <a:pt x="6908" y="715"/>
                          <a:pt x="6908" y="715"/>
                          <a:pt x="6908" y="715"/>
                        </a:cubicBezTo>
                        <a:cubicBezTo>
                          <a:pt x="6495" y="963"/>
                          <a:pt x="5258" y="1709"/>
                          <a:pt x="5671" y="2704"/>
                        </a:cubicBezTo>
                        <a:cubicBezTo>
                          <a:pt x="6083" y="3667"/>
                          <a:pt x="6495" y="5159"/>
                          <a:pt x="7733" y="6371"/>
                        </a:cubicBezTo>
                        <a:cubicBezTo>
                          <a:pt x="7320" y="6620"/>
                          <a:pt x="7320" y="6620"/>
                          <a:pt x="7320" y="6620"/>
                        </a:cubicBezTo>
                        <a:cubicBezTo>
                          <a:pt x="7320" y="6868"/>
                          <a:pt x="8918" y="7614"/>
                          <a:pt x="9743" y="8081"/>
                        </a:cubicBezTo>
                        <a:cubicBezTo>
                          <a:pt x="10980" y="8578"/>
                          <a:pt x="11805" y="10070"/>
                          <a:pt x="12218" y="10784"/>
                        </a:cubicBezTo>
                        <a:cubicBezTo>
                          <a:pt x="12630" y="11282"/>
                          <a:pt x="13042" y="11779"/>
                          <a:pt x="13042" y="12028"/>
                        </a:cubicBezTo>
                        <a:cubicBezTo>
                          <a:pt x="13403" y="12276"/>
                          <a:pt x="14228" y="12525"/>
                          <a:pt x="15465" y="12991"/>
                        </a:cubicBezTo>
                        <a:cubicBezTo>
                          <a:pt x="15878" y="13271"/>
                          <a:pt x="16703" y="13488"/>
                          <a:pt x="17115" y="13737"/>
                        </a:cubicBezTo>
                        <a:cubicBezTo>
                          <a:pt x="18301" y="14483"/>
                          <a:pt x="18301" y="15229"/>
                          <a:pt x="18301" y="15726"/>
                        </a:cubicBezTo>
                        <a:cubicBezTo>
                          <a:pt x="18301" y="15726"/>
                          <a:pt x="18301" y="15944"/>
                          <a:pt x="17888" y="15944"/>
                        </a:cubicBezTo>
                        <a:cubicBezTo>
                          <a:pt x="17888" y="15944"/>
                          <a:pt x="17527" y="16192"/>
                          <a:pt x="17527" y="16441"/>
                        </a:cubicBezTo>
                        <a:cubicBezTo>
                          <a:pt x="17527" y="16689"/>
                          <a:pt x="17888" y="16938"/>
                          <a:pt x="18713" y="17435"/>
                        </a:cubicBezTo>
                        <a:cubicBezTo>
                          <a:pt x="19950" y="18430"/>
                          <a:pt x="19538" y="18647"/>
                          <a:pt x="19126" y="19145"/>
                        </a:cubicBezTo>
                        <a:cubicBezTo>
                          <a:pt x="19126" y="19145"/>
                          <a:pt x="19126" y="19393"/>
                          <a:pt x="19538" y="19642"/>
                        </a:cubicBezTo>
                        <a:cubicBezTo>
                          <a:pt x="19950" y="19891"/>
                          <a:pt x="20363" y="19891"/>
                          <a:pt x="20775" y="19891"/>
                        </a:cubicBezTo>
                        <a:cubicBezTo>
                          <a:pt x="21188" y="20139"/>
                          <a:pt x="21600" y="20139"/>
                          <a:pt x="21600" y="20854"/>
                        </a:cubicBezTo>
                        <a:cubicBezTo>
                          <a:pt x="21600" y="20854"/>
                          <a:pt x="21600" y="21134"/>
                          <a:pt x="21600" y="21351"/>
                        </a:cubicBezTo>
                        <a:lnTo>
                          <a:pt x="21600" y="21600"/>
                        </a:lnTo>
                        <a:close/>
                        <a:moveTo>
                          <a:pt x="5258" y="218"/>
                        </a:moveTo>
                        <a:cubicBezTo>
                          <a:pt x="3660" y="218"/>
                          <a:pt x="2011" y="715"/>
                          <a:pt x="2011" y="1212"/>
                        </a:cubicBezTo>
                        <a:cubicBezTo>
                          <a:pt x="1598" y="1212"/>
                          <a:pt x="1186" y="1709"/>
                          <a:pt x="773" y="2207"/>
                        </a:cubicBezTo>
                        <a:cubicBezTo>
                          <a:pt x="773" y="2207"/>
                          <a:pt x="361" y="2455"/>
                          <a:pt x="361" y="2704"/>
                        </a:cubicBezTo>
                        <a:cubicBezTo>
                          <a:pt x="361" y="2704"/>
                          <a:pt x="361" y="3916"/>
                          <a:pt x="1598" y="5625"/>
                        </a:cubicBezTo>
                        <a:cubicBezTo>
                          <a:pt x="3248" y="7614"/>
                          <a:pt x="5258" y="11530"/>
                          <a:pt x="5258" y="12774"/>
                        </a:cubicBezTo>
                        <a:cubicBezTo>
                          <a:pt x="5258" y="14234"/>
                          <a:pt x="7320" y="19393"/>
                          <a:pt x="7320" y="19891"/>
                        </a:cubicBezTo>
                        <a:cubicBezTo>
                          <a:pt x="7733" y="20139"/>
                          <a:pt x="8918" y="20139"/>
                          <a:pt x="10568" y="20139"/>
                        </a:cubicBezTo>
                        <a:cubicBezTo>
                          <a:pt x="11805" y="20388"/>
                          <a:pt x="12630" y="20388"/>
                          <a:pt x="13816" y="20388"/>
                        </a:cubicBezTo>
                        <a:cubicBezTo>
                          <a:pt x="14641" y="20637"/>
                          <a:pt x="15465" y="20637"/>
                          <a:pt x="16290" y="20637"/>
                        </a:cubicBezTo>
                        <a:cubicBezTo>
                          <a:pt x="17888" y="20854"/>
                          <a:pt x="19950" y="20854"/>
                          <a:pt x="21188" y="21134"/>
                        </a:cubicBezTo>
                        <a:lnTo>
                          <a:pt x="21188" y="20854"/>
                        </a:lnTo>
                        <a:cubicBezTo>
                          <a:pt x="21188" y="20388"/>
                          <a:pt x="21188" y="20388"/>
                          <a:pt x="20363" y="20139"/>
                        </a:cubicBezTo>
                        <a:cubicBezTo>
                          <a:pt x="20363" y="20139"/>
                          <a:pt x="19538" y="19891"/>
                          <a:pt x="19126" y="19642"/>
                        </a:cubicBezTo>
                        <a:cubicBezTo>
                          <a:pt x="18713" y="19393"/>
                          <a:pt x="18713" y="19145"/>
                          <a:pt x="19126" y="18896"/>
                        </a:cubicBezTo>
                        <a:cubicBezTo>
                          <a:pt x="19126" y="18647"/>
                          <a:pt x="19538" y="18430"/>
                          <a:pt x="18301" y="17684"/>
                        </a:cubicBezTo>
                        <a:cubicBezTo>
                          <a:pt x="17527" y="16938"/>
                          <a:pt x="17115" y="16689"/>
                          <a:pt x="17115" y="16441"/>
                        </a:cubicBezTo>
                        <a:cubicBezTo>
                          <a:pt x="17115" y="15944"/>
                          <a:pt x="17527" y="15944"/>
                          <a:pt x="17888" y="15726"/>
                        </a:cubicBezTo>
                        <a:cubicBezTo>
                          <a:pt x="17888" y="15229"/>
                          <a:pt x="17888" y="14483"/>
                          <a:pt x="16703" y="13986"/>
                        </a:cubicBezTo>
                        <a:cubicBezTo>
                          <a:pt x="16290" y="13737"/>
                          <a:pt x="15878" y="13488"/>
                          <a:pt x="15053" y="13271"/>
                        </a:cubicBezTo>
                        <a:cubicBezTo>
                          <a:pt x="14228" y="12774"/>
                          <a:pt x="13403" y="12276"/>
                          <a:pt x="13042" y="12028"/>
                        </a:cubicBezTo>
                        <a:cubicBezTo>
                          <a:pt x="12630" y="12028"/>
                          <a:pt x="12218" y="11530"/>
                          <a:pt x="12218" y="11033"/>
                        </a:cubicBezTo>
                        <a:cubicBezTo>
                          <a:pt x="11393" y="10070"/>
                          <a:pt x="10568" y="8826"/>
                          <a:pt x="9382" y="8081"/>
                        </a:cubicBezTo>
                        <a:cubicBezTo>
                          <a:pt x="7733" y="7366"/>
                          <a:pt x="6908" y="6868"/>
                          <a:pt x="6908" y="6620"/>
                        </a:cubicBezTo>
                        <a:cubicBezTo>
                          <a:pt x="6908" y="6371"/>
                          <a:pt x="7320" y="6371"/>
                          <a:pt x="7320" y="6371"/>
                        </a:cubicBezTo>
                        <a:cubicBezTo>
                          <a:pt x="6083" y="5159"/>
                          <a:pt x="5671" y="3916"/>
                          <a:pt x="5258" y="2704"/>
                        </a:cubicBezTo>
                        <a:cubicBezTo>
                          <a:pt x="5258" y="1958"/>
                          <a:pt x="5671" y="1212"/>
                          <a:pt x="6495" y="715"/>
                        </a:cubicBezTo>
                        <a:cubicBezTo>
                          <a:pt x="6083" y="218"/>
                          <a:pt x="5671" y="218"/>
                          <a:pt x="5258" y="218"/>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101" name="Shape 3654">
                    <a:extLst>
                      <a:ext uri="{FF2B5EF4-FFF2-40B4-BE49-F238E27FC236}">
                        <a16:creationId xmlns:a16="http://schemas.microsoft.com/office/drawing/2014/main" id="{79D32516-18FF-46A8-8186-23BBEF894214}"/>
                      </a:ext>
                    </a:extLst>
                  </p:cNvPr>
                  <p:cNvSpPr/>
                  <p:nvPr/>
                </p:nvSpPr>
                <p:spPr>
                  <a:xfrm>
                    <a:off x="10772921" y="2483792"/>
                    <a:ext cx="1527584" cy="988882"/>
                  </a:xfrm>
                  <a:custGeom>
                    <a:avLst/>
                    <a:gdLst/>
                    <a:ahLst/>
                    <a:cxnLst>
                      <a:cxn ang="0">
                        <a:pos x="wd2" y="hd2"/>
                      </a:cxn>
                      <a:cxn ang="5400000">
                        <a:pos x="wd2" y="hd2"/>
                      </a:cxn>
                      <a:cxn ang="10800000">
                        <a:pos x="wd2" y="hd2"/>
                      </a:cxn>
                      <a:cxn ang="16200000">
                        <a:pos x="wd2" y="hd2"/>
                      </a:cxn>
                    </a:cxnLst>
                    <a:rect l="0" t="0" r="r" b="b"/>
                    <a:pathLst>
                      <a:path w="21600" h="21302" extrusionOk="0">
                        <a:moveTo>
                          <a:pt x="18620" y="16517"/>
                        </a:moveTo>
                        <a:cubicBezTo>
                          <a:pt x="18620" y="16411"/>
                          <a:pt x="18620" y="16291"/>
                          <a:pt x="18620" y="16291"/>
                        </a:cubicBezTo>
                        <a:cubicBezTo>
                          <a:pt x="18620" y="16170"/>
                          <a:pt x="18779" y="15808"/>
                          <a:pt x="18858" y="15566"/>
                        </a:cubicBezTo>
                        <a:cubicBezTo>
                          <a:pt x="18937" y="15445"/>
                          <a:pt x="19254" y="15098"/>
                          <a:pt x="19561" y="15098"/>
                        </a:cubicBezTo>
                        <a:cubicBezTo>
                          <a:pt x="19719" y="15098"/>
                          <a:pt x="19798" y="15340"/>
                          <a:pt x="19878" y="15445"/>
                        </a:cubicBezTo>
                        <a:cubicBezTo>
                          <a:pt x="19957" y="15204"/>
                          <a:pt x="20115" y="14977"/>
                          <a:pt x="20264" y="14977"/>
                        </a:cubicBezTo>
                        <a:cubicBezTo>
                          <a:pt x="20501" y="14857"/>
                          <a:pt x="20660" y="14736"/>
                          <a:pt x="20739" y="14253"/>
                        </a:cubicBezTo>
                        <a:cubicBezTo>
                          <a:pt x="20897" y="13906"/>
                          <a:pt x="20897" y="13302"/>
                          <a:pt x="21056" y="12940"/>
                        </a:cubicBezTo>
                        <a:cubicBezTo>
                          <a:pt x="21204" y="12698"/>
                          <a:pt x="21600" y="11868"/>
                          <a:pt x="21600" y="11868"/>
                        </a:cubicBezTo>
                        <a:cubicBezTo>
                          <a:pt x="21521" y="11747"/>
                          <a:pt x="19719" y="9483"/>
                          <a:pt x="19561" y="9242"/>
                        </a:cubicBezTo>
                        <a:cubicBezTo>
                          <a:pt x="19491" y="9121"/>
                          <a:pt x="19561" y="8532"/>
                          <a:pt x="19719" y="8411"/>
                        </a:cubicBezTo>
                        <a:cubicBezTo>
                          <a:pt x="19878" y="8170"/>
                          <a:pt x="19957" y="7928"/>
                          <a:pt x="19957" y="7702"/>
                        </a:cubicBezTo>
                        <a:cubicBezTo>
                          <a:pt x="19957" y="7340"/>
                          <a:pt x="19878" y="7566"/>
                          <a:pt x="19561" y="7340"/>
                        </a:cubicBezTo>
                        <a:cubicBezTo>
                          <a:pt x="19175" y="7098"/>
                          <a:pt x="19798" y="5906"/>
                          <a:pt x="20036" y="5664"/>
                        </a:cubicBezTo>
                        <a:cubicBezTo>
                          <a:pt x="20194" y="5544"/>
                          <a:pt x="20115" y="4834"/>
                          <a:pt x="20115" y="4593"/>
                        </a:cubicBezTo>
                        <a:cubicBezTo>
                          <a:pt x="20115" y="4472"/>
                          <a:pt x="20501" y="3762"/>
                          <a:pt x="20660" y="3642"/>
                        </a:cubicBezTo>
                        <a:cubicBezTo>
                          <a:pt x="20501" y="3400"/>
                          <a:pt x="20353" y="3400"/>
                          <a:pt x="20115" y="3279"/>
                        </a:cubicBezTo>
                        <a:cubicBezTo>
                          <a:pt x="19640" y="3159"/>
                          <a:pt x="19640" y="3521"/>
                          <a:pt x="19412" y="3038"/>
                        </a:cubicBezTo>
                        <a:cubicBezTo>
                          <a:pt x="19254" y="2570"/>
                          <a:pt x="19016" y="894"/>
                          <a:pt x="18700" y="894"/>
                        </a:cubicBezTo>
                        <a:cubicBezTo>
                          <a:pt x="18393" y="774"/>
                          <a:pt x="18155" y="774"/>
                          <a:pt x="17690" y="291"/>
                        </a:cubicBezTo>
                        <a:cubicBezTo>
                          <a:pt x="17215" y="-298"/>
                          <a:pt x="16987" y="170"/>
                          <a:pt x="16670" y="291"/>
                        </a:cubicBezTo>
                        <a:cubicBezTo>
                          <a:pt x="16433" y="532"/>
                          <a:pt x="2663" y="4472"/>
                          <a:pt x="2663" y="4472"/>
                        </a:cubicBezTo>
                        <a:cubicBezTo>
                          <a:pt x="2425" y="2796"/>
                          <a:pt x="2425" y="2796"/>
                          <a:pt x="2425" y="2796"/>
                        </a:cubicBezTo>
                        <a:cubicBezTo>
                          <a:pt x="1802" y="3642"/>
                          <a:pt x="1020" y="4713"/>
                          <a:pt x="544" y="5076"/>
                        </a:cubicBezTo>
                        <a:cubicBezTo>
                          <a:pt x="396" y="5181"/>
                          <a:pt x="238" y="5302"/>
                          <a:pt x="0" y="5423"/>
                        </a:cubicBezTo>
                        <a:cubicBezTo>
                          <a:pt x="1960" y="21302"/>
                          <a:pt x="1960" y="21302"/>
                          <a:pt x="1960" y="21302"/>
                        </a:cubicBezTo>
                        <a:lnTo>
                          <a:pt x="18620" y="16517"/>
                        </a:lnTo>
                      </a:path>
                    </a:pathLst>
                  </a:custGeom>
                  <a:solidFill>
                    <a:schemeClr val="bg1">
                      <a:lumMod val="75000"/>
                    </a:schemeClr>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102" name="Shape 3655">
                    <a:extLst>
                      <a:ext uri="{FF2B5EF4-FFF2-40B4-BE49-F238E27FC236}">
                        <a16:creationId xmlns:a16="http://schemas.microsoft.com/office/drawing/2014/main" id="{C4E6C600-9EF7-4250-8448-581B92364DAA}"/>
                      </a:ext>
                    </a:extLst>
                  </p:cNvPr>
                  <p:cNvSpPr/>
                  <p:nvPr/>
                </p:nvSpPr>
                <p:spPr>
                  <a:xfrm>
                    <a:off x="10772921" y="2479217"/>
                    <a:ext cx="1528703" cy="996543"/>
                  </a:xfrm>
                  <a:custGeom>
                    <a:avLst/>
                    <a:gdLst/>
                    <a:ahLst/>
                    <a:cxnLst>
                      <a:cxn ang="0">
                        <a:pos x="wd2" y="hd2"/>
                      </a:cxn>
                      <a:cxn ang="5400000">
                        <a:pos x="wd2" y="hd2"/>
                      </a:cxn>
                      <a:cxn ang="10800000">
                        <a:pos x="wd2" y="hd2"/>
                      </a:cxn>
                      <a:cxn ang="16200000">
                        <a:pos x="wd2" y="hd2"/>
                      </a:cxn>
                    </a:cxnLst>
                    <a:rect l="0" t="0" r="r" b="b"/>
                    <a:pathLst>
                      <a:path w="21529" h="21600" extrusionOk="0">
                        <a:moveTo>
                          <a:pt x="1953" y="21600"/>
                        </a:moveTo>
                        <a:cubicBezTo>
                          <a:pt x="1953" y="21494"/>
                          <a:pt x="1953" y="21494"/>
                          <a:pt x="1953" y="21494"/>
                        </a:cubicBezTo>
                        <a:cubicBezTo>
                          <a:pt x="0" y="5514"/>
                          <a:pt x="0" y="5514"/>
                          <a:pt x="0" y="5514"/>
                        </a:cubicBezTo>
                        <a:cubicBezTo>
                          <a:pt x="237" y="5271"/>
                          <a:pt x="395" y="5165"/>
                          <a:pt x="464" y="5043"/>
                        </a:cubicBezTo>
                        <a:cubicBezTo>
                          <a:pt x="1095" y="4678"/>
                          <a:pt x="1953" y="3478"/>
                          <a:pt x="2416" y="2871"/>
                        </a:cubicBezTo>
                        <a:cubicBezTo>
                          <a:pt x="2495" y="2749"/>
                          <a:pt x="2495" y="2749"/>
                          <a:pt x="2495" y="2749"/>
                        </a:cubicBezTo>
                        <a:cubicBezTo>
                          <a:pt x="2732" y="4557"/>
                          <a:pt x="2732" y="4557"/>
                          <a:pt x="2732" y="4557"/>
                        </a:cubicBezTo>
                        <a:cubicBezTo>
                          <a:pt x="3511" y="4314"/>
                          <a:pt x="16373" y="471"/>
                          <a:pt x="16609" y="349"/>
                        </a:cubicBezTo>
                        <a:cubicBezTo>
                          <a:pt x="16688" y="349"/>
                          <a:pt x="16767" y="228"/>
                          <a:pt x="16767" y="228"/>
                        </a:cubicBezTo>
                        <a:cubicBezTo>
                          <a:pt x="16925" y="122"/>
                          <a:pt x="17073" y="0"/>
                          <a:pt x="17231" y="0"/>
                        </a:cubicBezTo>
                        <a:cubicBezTo>
                          <a:pt x="17310" y="0"/>
                          <a:pt x="17467" y="122"/>
                          <a:pt x="17625" y="228"/>
                        </a:cubicBezTo>
                        <a:cubicBezTo>
                          <a:pt x="18089" y="835"/>
                          <a:pt x="18325" y="835"/>
                          <a:pt x="18631" y="835"/>
                        </a:cubicBezTo>
                        <a:cubicBezTo>
                          <a:pt x="18868" y="835"/>
                          <a:pt x="19026" y="1565"/>
                          <a:pt x="19184" y="2278"/>
                        </a:cubicBezTo>
                        <a:cubicBezTo>
                          <a:pt x="19262" y="2643"/>
                          <a:pt x="19341" y="2871"/>
                          <a:pt x="19420" y="3114"/>
                        </a:cubicBezTo>
                        <a:cubicBezTo>
                          <a:pt x="19489" y="3235"/>
                          <a:pt x="19489" y="3235"/>
                          <a:pt x="19568" y="3235"/>
                        </a:cubicBezTo>
                        <a:cubicBezTo>
                          <a:pt x="19568" y="3235"/>
                          <a:pt x="19568" y="3235"/>
                          <a:pt x="19647" y="3235"/>
                        </a:cubicBezTo>
                        <a:cubicBezTo>
                          <a:pt x="19647" y="3235"/>
                          <a:pt x="19726" y="3235"/>
                          <a:pt x="19805" y="3235"/>
                        </a:cubicBezTo>
                        <a:cubicBezTo>
                          <a:pt x="19884" y="3235"/>
                          <a:pt x="19963" y="3235"/>
                          <a:pt x="20042" y="3235"/>
                        </a:cubicBezTo>
                        <a:cubicBezTo>
                          <a:pt x="20278" y="3357"/>
                          <a:pt x="20426" y="3478"/>
                          <a:pt x="20584" y="3600"/>
                        </a:cubicBezTo>
                        <a:cubicBezTo>
                          <a:pt x="20584" y="3722"/>
                          <a:pt x="20584" y="3722"/>
                          <a:pt x="20584" y="3722"/>
                        </a:cubicBezTo>
                        <a:cubicBezTo>
                          <a:pt x="20278" y="4192"/>
                          <a:pt x="20042" y="4557"/>
                          <a:pt x="20042" y="4678"/>
                        </a:cubicBezTo>
                        <a:cubicBezTo>
                          <a:pt x="20042" y="4800"/>
                          <a:pt x="20042" y="4800"/>
                          <a:pt x="20042" y="4800"/>
                        </a:cubicBezTo>
                        <a:cubicBezTo>
                          <a:pt x="20042" y="5165"/>
                          <a:pt x="20121" y="5635"/>
                          <a:pt x="19963" y="5757"/>
                        </a:cubicBezTo>
                        <a:cubicBezTo>
                          <a:pt x="19805" y="6000"/>
                          <a:pt x="19341" y="6835"/>
                          <a:pt x="19420" y="7200"/>
                        </a:cubicBezTo>
                        <a:cubicBezTo>
                          <a:pt x="19420" y="7322"/>
                          <a:pt x="19420" y="7322"/>
                          <a:pt x="19489" y="7322"/>
                        </a:cubicBezTo>
                        <a:cubicBezTo>
                          <a:pt x="19647" y="7443"/>
                          <a:pt x="19726" y="7443"/>
                          <a:pt x="19726" y="7443"/>
                        </a:cubicBezTo>
                        <a:cubicBezTo>
                          <a:pt x="19884" y="7443"/>
                          <a:pt x="19884" y="7565"/>
                          <a:pt x="19884" y="7808"/>
                        </a:cubicBezTo>
                        <a:cubicBezTo>
                          <a:pt x="19884" y="8157"/>
                          <a:pt x="19805" y="8278"/>
                          <a:pt x="19647" y="8522"/>
                        </a:cubicBezTo>
                        <a:cubicBezTo>
                          <a:pt x="19568" y="8643"/>
                          <a:pt x="19489" y="8886"/>
                          <a:pt x="19489" y="9114"/>
                        </a:cubicBezTo>
                        <a:cubicBezTo>
                          <a:pt x="19489" y="9235"/>
                          <a:pt x="19489" y="9357"/>
                          <a:pt x="19568" y="9357"/>
                        </a:cubicBezTo>
                        <a:cubicBezTo>
                          <a:pt x="19568" y="9357"/>
                          <a:pt x="19805" y="9722"/>
                          <a:pt x="20042" y="10086"/>
                        </a:cubicBezTo>
                        <a:cubicBezTo>
                          <a:pt x="21205" y="11514"/>
                          <a:pt x="21521" y="11878"/>
                          <a:pt x="21521" y="12000"/>
                        </a:cubicBezTo>
                        <a:cubicBezTo>
                          <a:pt x="21600" y="12122"/>
                          <a:pt x="21048" y="13200"/>
                          <a:pt x="21048" y="13200"/>
                        </a:cubicBezTo>
                        <a:cubicBezTo>
                          <a:pt x="20900" y="13322"/>
                          <a:pt x="20900" y="13686"/>
                          <a:pt x="20821" y="14051"/>
                        </a:cubicBezTo>
                        <a:cubicBezTo>
                          <a:pt x="20821" y="14157"/>
                          <a:pt x="20742" y="14278"/>
                          <a:pt x="20742" y="14400"/>
                        </a:cubicBezTo>
                        <a:cubicBezTo>
                          <a:pt x="20584" y="14886"/>
                          <a:pt x="20505" y="15008"/>
                          <a:pt x="20190" y="15129"/>
                        </a:cubicBezTo>
                        <a:cubicBezTo>
                          <a:pt x="20042" y="15251"/>
                          <a:pt x="19884" y="15357"/>
                          <a:pt x="19805" y="15600"/>
                        </a:cubicBezTo>
                        <a:cubicBezTo>
                          <a:pt x="19726" y="15600"/>
                          <a:pt x="19726" y="15600"/>
                          <a:pt x="19726" y="15600"/>
                        </a:cubicBezTo>
                        <a:cubicBezTo>
                          <a:pt x="19726" y="15494"/>
                          <a:pt x="19647" y="15357"/>
                          <a:pt x="19489" y="15357"/>
                        </a:cubicBezTo>
                        <a:cubicBezTo>
                          <a:pt x="19184" y="15357"/>
                          <a:pt x="18868" y="15600"/>
                          <a:pt x="18868" y="15843"/>
                        </a:cubicBezTo>
                        <a:cubicBezTo>
                          <a:pt x="18789" y="15843"/>
                          <a:pt x="18710" y="16086"/>
                          <a:pt x="18631" y="16329"/>
                        </a:cubicBezTo>
                        <a:cubicBezTo>
                          <a:pt x="18631" y="16329"/>
                          <a:pt x="18552" y="16451"/>
                          <a:pt x="18552" y="16572"/>
                        </a:cubicBezTo>
                        <a:cubicBezTo>
                          <a:pt x="18552" y="16572"/>
                          <a:pt x="18552" y="16572"/>
                          <a:pt x="18552" y="16678"/>
                        </a:cubicBezTo>
                        <a:lnTo>
                          <a:pt x="1953" y="21600"/>
                        </a:lnTo>
                        <a:close/>
                        <a:moveTo>
                          <a:pt x="79" y="5514"/>
                        </a:moveTo>
                        <a:cubicBezTo>
                          <a:pt x="2032" y="21494"/>
                          <a:pt x="2032" y="21494"/>
                          <a:pt x="2032" y="21494"/>
                        </a:cubicBezTo>
                        <a:cubicBezTo>
                          <a:pt x="18483" y="16572"/>
                          <a:pt x="18483" y="16572"/>
                          <a:pt x="18483" y="16572"/>
                        </a:cubicBezTo>
                        <a:cubicBezTo>
                          <a:pt x="18483" y="16451"/>
                          <a:pt x="18483" y="16451"/>
                          <a:pt x="18483" y="16451"/>
                        </a:cubicBezTo>
                        <a:cubicBezTo>
                          <a:pt x="18552" y="16451"/>
                          <a:pt x="18552" y="16329"/>
                          <a:pt x="18552" y="16208"/>
                        </a:cubicBezTo>
                        <a:cubicBezTo>
                          <a:pt x="18631" y="16086"/>
                          <a:pt x="18710" y="15843"/>
                          <a:pt x="18789" y="15722"/>
                        </a:cubicBezTo>
                        <a:cubicBezTo>
                          <a:pt x="18868" y="15494"/>
                          <a:pt x="19184" y="15251"/>
                          <a:pt x="19489" y="15251"/>
                        </a:cubicBezTo>
                        <a:cubicBezTo>
                          <a:pt x="19647" y="15251"/>
                          <a:pt x="19726" y="15357"/>
                          <a:pt x="19805" y="15494"/>
                        </a:cubicBezTo>
                        <a:cubicBezTo>
                          <a:pt x="19884" y="15251"/>
                          <a:pt x="20042" y="15129"/>
                          <a:pt x="20190" y="15008"/>
                        </a:cubicBezTo>
                        <a:cubicBezTo>
                          <a:pt x="20426" y="14886"/>
                          <a:pt x="20584" y="14765"/>
                          <a:pt x="20663" y="14400"/>
                        </a:cubicBezTo>
                        <a:cubicBezTo>
                          <a:pt x="20663" y="14278"/>
                          <a:pt x="20742" y="14157"/>
                          <a:pt x="20742" y="13929"/>
                        </a:cubicBezTo>
                        <a:cubicBezTo>
                          <a:pt x="20821" y="13686"/>
                          <a:pt x="20900" y="13322"/>
                          <a:pt x="20979" y="13078"/>
                        </a:cubicBezTo>
                        <a:cubicBezTo>
                          <a:pt x="21127" y="12835"/>
                          <a:pt x="21442" y="12122"/>
                          <a:pt x="21442" y="12000"/>
                        </a:cubicBezTo>
                        <a:cubicBezTo>
                          <a:pt x="21442" y="11878"/>
                          <a:pt x="20505" y="10800"/>
                          <a:pt x="20042" y="10086"/>
                        </a:cubicBezTo>
                        <a:cubicBezTo>
                          <a:pt x="19726" y="9722"/>
                          <a:pt x="19568" y="9478"/>
                          <a:pt x="19489" y="9478"/>
                        </a:cubicBezTo>
                        <a:cubicBezTo>
                          <a:pt x="19420" y="9357"/>
                          <a:pt x="19420" y="9235"/>
                          <a:pt x="19420" y="9114"/>
                        </a:cubicBezTo>
                        <a:cubicBezTo>
                          <a:pt x="19420" y="8886"/>
                          <a:pt x="19489" y="8522"/>
                          <a:pt x="19647" y="8400"/>
                        </a:cubicBezTo>
                        <a:cubicBezTo>
                          <a:pt x="19805" y="8278"/>
                          <a:pt x="19805" y="8035"/>
                          <a:pt x="19805" y="7808"/>
                        </a:cubicBezTo>
                        <a:cubicBezTo>
                          <a:pt x="19805" y="7671"/>
                          <a:pt x="19805" y="7565"/>
                          <a:pt x="19805" y="7565"/>
                        </a:cubicBezTo>
                        <a:cubicBezTo>
                          <a:pt x="19805" y="7565"/>
                          <a:pt x="19805" y="7565"/>
                          <a:pt x="19726" y="7565"/>
                        </a:cubicBezTo>
                        <a:cubicBezTo>
                          <a:pt x="19726" y="7565"/>
                          <a:pt x="19568" y="7565"/>
                          <a:pt x="19420" y="7443"/>
                        </a:cubicBezTo>
                        <a:cubicBezTo>
                          <a:pt x="19420" y="7443"/>
                          <a:pt x="19341" y="7322"/>
                          <a:pt x="19341" y="7200"/>
                        </a:cubicBezTo>
                        <a:cubicBezTo>
                          <a:pt x="19262" y="6714"/>
                          <a:pt x="19805" y="5878"/>
                          <a:pt x="19884" y="5757"/>
                        </a:cubicBezTo>
                        <a:cubicBezTo>
                          <a:pt x="20042" y="5514"/>
                          <a:pt x="20042" y="5043"/>
                          <a:pt x="19963" y="4800"/>
                        </a:cubicBezTo>
                        <a:cubicBezTo>
                          <a:pt x="19963" y="4800"/>
                          <a:pt x="19963" y="4800"/>
                          <a:pt x="19963" y="4678"/>
                        </a:cubicBezTo>
                        <a:cubicBezTo>
                          <a:pt x="19963" y="4557"/>
                          <a:pt x="20278" y="4071"/>
                          <a:pt x="20505" y="3722"/>
                        </a:cubicBezTo>
                        <a:cubicBezTo>
                          <a:pt x="20347" y="3600"/>
                          <a:pt x="20278" y="3478"/>
                          <a:pt x="20042" y="3357"/>
                        </a:cubicBezTo>
                        <a:cubicBezTo>
                          <a:pt x="19963" y="3357"/>
                          <a:pt x="19884" y="3357"/>
                          <a:pt x="19805" y="3357"/>
                        </a:cubicBezTo>
                        <a:cubicBezTo>
                          <a:pt x="19726" y="3357"/>
                          <a:pt x="19726" y="3357"/>
                          <a:pt x="19647" y="3357"/>
                        </a:cubicBezTo>
                        <a:lnTo>
                          <a:pt x="19568" y="3357"/>
                        </a:lnTo>
                        <a:cubicBezTo>
                          <a:pt x="19489" y="3357"/>
                          <a:pt x="19420" y="3357"/>
                          <a:pt x="19341" y="3114"/>
                        </a:cubicBezTo>
                        <a:cubicBezTo>
                          <a:pt x="19262" y="2992"/>
                          <a:pt x="19184" y="2643"/>
                          <a:pt x="19105" y="2400"/>
                        </a:cubicBezTo>
                        <a:cubicBezTo>
                          <a:pt x="18947" y="1792"/>
                          <a:pt x="18789" y="957"/>
                          <a:pt x="18631" y="957"/>
                        </a:cubicBezTo>
                        <a:cubicBezTo>
                          <a:pt x="18325" y="957"/>
                          <a:pt x="18089" y="957"/>
                          <a:pt x="17625" y="349"/>
                        </a:cubicBezTo>
                        <a:cubicBezTo>
                          <a:pt x="17467" y="122"/>
                          <a:pt x="17310" y="122"/>
                          <a:pt x="17231" y="122"/>
                        </a:cubicBezTo>
                        <a:cubicBezTo>
                          <a:pt x="17073" y="122"/>
                          <a:pt x="16925" y="228"/>
                          <a:pt x="16846" y="228"/>
                        </a:cubicBezTo>
                        <a:cubicBezTo>
                          <a:pt x="16767" y="349"/>
                          <a:pt x="16688" y="349"/>
                          <a:pt x="16609" y="471"/>
                        </a:cubicBezTo>
                        <a:cubicBezTo>
                          <a:pt x="16373" y="592"/>
                          <a:pt x="3275" y="4435"/>
                          <a:pt x="2732" y="4678"/>
                        </a:cubicBezTo>
                        <a:cubicBezTo>
                          <a:pt x="2653" y="4678"/>
                          <a:pt x="2653" y="4678"/>
                          <a:pt x="2653" y="4678"/>
                        </a:cubicBezTo>
                        <a:cubicBezTo>
                          <a:pt x="2416" y="2992"/>
                          <a:pt x="2416" y="2992"/>
                          <a:pt x="2416" y="2992"/>
                        </a:cubicBezTo>
                        <a:cubicBezTo>
                          <a:pt x="1953" y="3722"/>
                          <a:pt x="1095" y="4800"/>
                          <a:pt x="542" y="5165"/>
                        </a:cubicBezTo>
                        <a:cubicBezTo>
                          <a:pt x="395" y="5271"/>
                          <a:pt x="237" y="5392"/>
                          <a:pt x="79" y="5514"/>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103" name="Shape 3656">
                    <a:extLst>
                      <a:ext uri="{FF2B5EF4-FFF2-40B4-BE49-F238E27FC236}">
                        <a16:creationId xmlns:a16="http://schemas.microsoft.com/office/drawing/2014/main" id="{EC65AC6B-CFFF-4BD4-B3B2-DE94621D35B0}"/>
                      </a:ext>
                    </a:extLst>
                  </p:cNvPr>
                  <p:cNvSpPr/>
                  <p:nvPr/>
                </p:nvSpPr>
                <p:spPr>
                  <a:xfrm>
                    <a:off x="11171201" y="3247990"/>
                    <a:ext cx="1206491" cy="838811"/>
                  </a:xfrm>
                  <a:custGeom>
                    <a:avLst/>
                    <a:gdLst/>
                    <a:ahLst/>
                    <a:cxnLst>
                      <a:cxn ang="0">
                        <a:pos x="wd2" y="hd2"/>
                      </a:cxn>
                      <a:cxn ang="5400000">
                        <a:pos x="wd2" y="hd2"/>
                      </a:cxn>
                      <a:cxn ang="10800000">
                        <a:pos x="wd2" y="hd2"/>
                      </a:cxn>
                      <a:cxn ang="16200000">
                        <a:pos x="wd2" y="hd2"/>
                      </a:cxn>
                    </a:cxnLst>
                    <a:rect l="0" t="0" r="r" b="b"/>
                    <a:pathLst>
                      <a:path w="21600" h="21357" extrusionOk="0">
                        <a:moveTo>
                          <a:pt x="20798" y="13424"/>
                        </a:moveTo>
                        <a:cubicBezTo>
                          <a:pt x="20610" y="12996"/>
                          <a:pt x="20410" y="12710"/>
                          <a:pt x="20698" y="12424"/>
                        </a:cubicBezTo>
                        <a:cubicBezTo>
                          <a:pt x="20999" y="12139"/>
                          <a:pt x="20798" y="12139"/>
                          <a:pt x="21199" y="11585"/>
                        </a:cubicBezTo>
                        <a:cubicBezTo>
                          <a:pt x="21500" y="11157"/>
                          <a:pt x="21500" y="10871"/>
                          <a:pt x="21600" y="10586"/>
                        </a:cubicBezTo>
                        <a:cubicBezTo>
                          <a:pt x="21099" y="10300"/>
                          <a:pt x="20310" y="10300"/>
                          <a:pt x="19708" y="10175"/>
                        </a:cubicBezTo>
                        <a:cubicBezTo>
                          <a:pt x="18819" y="9890"/>
                          <a:pt x="18230" y="9890"/>
                          <a:pt x="18129" y="9747"/>
                        </a:cubicBezTo>
                        <a:cubicBezTo>
                          <a:pt x="18029" y="9461"/>
                          <a:pt x="17628" y="6498"/>
                          <a:pt x="17628" y="5659"/>
                        </a:cubicBezTo>
                        <a:cubicBezTo>
                          <a:pt x="17541" y="4945"/>
                          <a:pt x="17039" y="2696"/>
                          <a:pt x="16739" y="1553"/>
                        </a:cubicBezTo>
                        <a:cubicBezTo>
                          <a:pt x="16438" y="857"/>
                          <a:pt x="16438" y="286"/>
                          <a:pt x="16438" y="0"/>
                        </a:cubicBezTo>
                        <a:cubicBezTo>
                          <a:pt x="0" y="4391"/>
                          <a:pt x="0" y="4391"/>
                          <a:pt x="0" y="4391"/>
                        </a:cubicBezTo>
                        <a:cubicBezTo>
                          <a:pt x="501" y="8622"/>
                          <a:pt x="501" y="8622"/>
                          <a:pt x="501" y="8622"/>
                        </a:cubicBezTo>
                        <a:cubicBezTo>
                          <a:pt x="1980" y="6212"/>
                          <a:pt x="1980" y="6212"/>
                          <a:pt x="1980" y="6212"/>
                        </a:cubicBezTo>
                        <a:cubicBezTo>
                          <a:pt x="1980" y="6212"/>
                          <a:pt x="2581" y="5784"/>
                          <a:pt x="2581" y="6069"/>
                        </a:cubicBezTo>
                        <a:cubicBezTo>
                          <a:pt x="2681" y="6498"/>
                          <a:pt x="2781" y="6069"/>
                          <a:pt x="2882" y="5944"/>
                        </a:cubicBezTo>
                        <a:cubicBezTo>
                          <a:pt x="2882" y="5659"/>
                          <a:pt x="3170" y="4106"/>
                          <a:pt x="3370" y="4391"/>
                        </a:cubicBezTo>
                        <a:cubicBezTo>
                          <a:pt x="3471" y="4659"/>
                          <a:pt x="3471" y="4945"/>
                          <a:pt x="3972" y="5088"/>
                        </a:cubicBezTo>
                        <a:cubicBezTo>
                          <a:pt x="4460" y="5088"/>
                          <a:pt x="4561" y="4391"/>
                          <a:pt x="4761" y="4249"/>
                        </a:cubicBezTo>
                        <a:cubicBezTo>
                          <a:pt x="5049" y="4106"/>
                          <a:pt x="5350" y="3963"/>
                          <a:pt x="5550" y="3820"/>
                        </a:cubicBezTo>
                        <a:cubicBezTo>
                          <a:pt x="5651" y="3535"/>
                          <a:pt x="5951" y="3249"/>
                          <a:pt x="6239" y="3392"/>
                        </a:cubicBezTo>
                        <a:cubicBezTo>
                          <a:pt x="6440" y="3677"/>
                          <a:pt x="6741" y="3677"/>
                          <a:pt x="7029" y="3677"/>
                        </a:cubicBezTo>
                        <a:cubicBezTo>
                          <a:pt x="7430" y="3677"/>
                          <a:pt x="7730" y="3963"/>
                          <a:pt x="7730" y="4391"/>
                        </a:cubicBezTo>
                        <a:cubicBezTo>
                          <a:pt x="7831" y="4659"/>
                          <a:pt x="8219" y="5659"/>
                          <a:pt x="8219" y="5659"/>
                        </a:cubicBezTo>
                        <a:cubicBezTo>
                          <a:pt x="8219" y="5659"/>
                          <a:pt x="9309" y="5373"/>
                          <a:pt x="9309" y="5784"/>
                        </a:cubicBezTo>
                        <a:cubicBezTo>
                          <a:pt x="9409" y="6212"/>
                          <a:pt x="9409" y="7069"/>
                          <a:pt x="9610" y="7355"/>
                        </a:cubicBezTo>
                        <a:cubicBezTo>
                          <a:pt x="9710" y="7480"/>
                          <a:pt x="10299" y="7212"/>
                          <a:pt x="10600" y="7480"/>
                        </a:cubicBezTo>
                        <a:cubicBezTo>
                          <a:pt x="10900" y="7765"/>
                          <a:pt x="11890" y="8337"/>
                          <a:pt x="11890" y="8908"/>
                        </a:cubicBezTo>
                        <a:cubicBezTo>
                          <a:pt x="11890" y="9461"/>
                          <a:pt x="11990" y="10032"/>
                          <a:pt x="11690" y="10729"/>
                        </a:cubicBezTo>
                        <a:cubicBezTo>
                          <a:pt x="11389" y="11443"/>
                          <a:pt x="11101" y="12424"/>
                          <a:pt x="11289" y="12853"/>
                        </a:cubicBezTo>
                        <a:cubicBezTo>
                          <a:pt x="11489" y="13281"/>
                          <a:pt x="11990" y="13139"/>
                          <a:pt x="12291" y="12853"/>
                        </a:cubicBezTo>
                        <a:cubicBezTo>
                          <a:pt x="12479" y="12424"/>
                          <a:pt x="12980" y="12567"/>
                          <a:pt x="13080" y="12853"/>
                        </a:cubicBezTo>
                        <a:cubicBezTo>
                          <a:pt x="13181" y="12996"/>
                          <a:pt x="12780" y="13139"/>
                          <a:pt x="13080" y="13424"/>
                        </a:cubicBezTo>
                        <a:cubicBezTo>
                          <a:pt x="13469" y="13549"/>
                          <a:pt x="13970" y="13835"/>
                          <a:pt x="14458" y="13978"/>
                        </a:cubicBezTo>
                        <a:cubicBezTo>
                          <a:pt x="14859" y="14120"/>
                          <a:pt x="15348" y="13835"/>
                          <a:pt x="15548" y="13835"/>
                        </a:cubicBezTo>
                        <a:cubicBezTo>
                          <a:pt x="15548" y="13549"/>
                          <a:pt x="15649" y="13424"/>
                          <a:pt x="15548" y="12996"/>
                        </a:cubicBezTo>
                        <a:cubicBezTo>
                          <a:pt x="15461" y="12282"/>
                          <a:pt x="15548" y="12139"/>
                          <a:pt x="15348" y="11585"/>
                        </a:cubicBezTo>
                        <a:cubicBezTo>
                          <a:pt x="15160" y="10871"/>
                          <a:pt x="14960" y="11014"/>
                          <a:pt x="14859" y="10586"/>
                        </a:cubicBezTo>
                        <a:cubicBezTo>
                          <a:pt x="14759" y="10032"/>
                          <a:pt x="14458" y="9461"/>
                          <a:pt x="14458" y="8765"/>
                        </a:cubicBezTo>
                        <a:cubicBezTo>
                          <a:pt x="14371" y="7908"/>
                          <a:pt x="14371" y="7212"/>
                          <a:pt x="14371" y="6498"/>
                        </a:cubicBezTo>
                        <a:cubicBezTo>
                          <a:pt x="14271" y="5944"/>
                          <a:pt x="14458" y="5516"/>
                          <a:pt x="14170" y="5373"/>
                        </a:cubicBezTo>
                        <a:cubicBezTo>
                          <a:pt x="13870" y="5230"/>
                          <a:pt x="13569" y="4106"/>
                          <a:pt x="13769" y="4249"/>
                        </a:cubicBezTo>
                        <a:cubicBezTo>
                          <a:pt x="13870" y="4391"/>
                          <a:pt x="14070" y="4659"/>
                          <a:pt x="14170" y="4249"/>
                        </a:cubicBezTo>
                        <a:cubicBezTo>
                          <a:pt x="14271" y="3820"/>
                          <a:pt x="14659" y="3249"/>
                          <a:pt x="14659" y="3249"/>
                        </a:cubicBezTo>
                        <a:cubicBezTo>
                          <a:pt x="14759" y="3249"/>
                          <a:pt x="14960" y="3106"/>
                          <a:pt x="15160" y="2963"/>
                        </a:cubicBezTo>
                        <a:cubicBezTo>
                          <a:pt x="15461" y="2696"/>
                          <a:pt x="15649" y="2410"/>
                          <a:pt x="15649" y="2267"/>
                        </a:cubicBezTo>
                        <a:cubicBezTo>
                          <a:pt x="15548" y="1981"/>
                          <a:pt x="15749" y="1696"/>
                          <a:pt x="15749" y="2124"/>
                        </a:cubicBezTo>
                        <a:cubicBezTo>
                          <a:pt x="15749" y="2410"/>
                          <a:pt x="15749" y="2963"/>
                          <a:pt x="15849" y="2963"/>
                        </a:cubicBezTo>
                        <a:cubicBezTo>
                          <a:pt x="16050" y="2963"/>
                          <a:pt x="16250" y="3106"/>
                          <a:pt x="15949" y="3106"/>
                        </a:cubicBezTo>
                        <a:cubicBezTo>
                          <a:pt x="15749" y="3249"/>
                          <a:pt x="14659" y="3535"/>
                          <a:pt x="14859" y="3963"/>
                        </a:cubicBezTo>
                        <a:cubicBezTo>
                          <a:pt x="14960" y="4516"/>
                          <a:pt x="14859" y="5659"/>
                          <a:pt x="15160" y="5659"/>
                        </a:cubicBezTo>
                        <a:cubicBezTo>
                          <a:pt x="15461" y="5516"/>
                          <a:pt x="15548" y="5516"/>
                          <a:pt x="15461" y="5944"/>
                        </a:cubicBezTo>
                        <a:cubicBezTo>
                          <a:pt x="15461" y="6355"/>
                          <a:pt x="15160" y="6212"/>
                          <a:pt x="15060" y="6641"/>
                        </a:cubicBezTo>
                        <a:cubicBezTo>
                          <a:pt x="14859" y="6926"/>
                          <a:pt x="14371" y="7355"/>
                          <a:pt x="14759" y="7355"/>
                        </a:cubicBezTo>
                        <a:cubicBezTo>
                          <a:pt x="15160" y="7480"/>
                          <a:pt x="15461" y="6783"/>
                          <a:pt x="15461" y="7069"/>
                        </a:cubicBezTo>
                        <a:cubicBezTo>
                          <a:pt x="15548" y="7212"/>
                          <a:pt x="15849" y="7355"/>
                          <a:pt x="15649" y="7622"/>
                        </a:cubicBezTo>
                        <a:cubicBezTo>
                          <a:pt x="15461" y="7908"/>
                          <a:pt x="15260" y="7765"/>
                          <a:pt x="15260" y="8051"/>
                        </a:cubicBezTo>
                        <a:cubicBezTo>
                          <a:pt x="15260" y="8337"/>
                          <a:pt x="15060" y="8479"/>
                          <a:pt x="15348" y="8622"/>
                        </a:cubicBezTo>
                        <a:cubicBezTo>
                          <a:pt x="15649" y="8765"/>
                          <a:pt x="15849" y="8337"/>
                          <a:pt x="15949" y="8622"/>
                        </a:cubicBezTo>
                        <a:cubicBezTo>
                          <a:pt x="16150" y="8908"/>
                          <a:pt x="16438" y="9033"/>
                          <a:pt x="16150" y="9176"/>
                        </a:cubicBezTo>
                        <a:cubicBezTo>
                          <a:pt x="15949" y="9461"/>
                          <a:pt x="15749" y="9176"/>
                          <a:pt x="15649" y="9604"/>
                        </a:cubicBezTo>
                        <a:cubicBezTo>
                          <a:pt x="15548" y="10175"/>
                          <a:pt x="15461" y="10300"/>
                          <a:pt x="15749" y="10300"/>
                        </a:cubicBezTo>
                        <a:cubicBezTo>
                          <a:pt x="16150" y="10461"/>
                          <a:pt x="16150" y="10300"/>
                          <a:pt x="16250" y="10729"/>
                        </a:cubicBezTo>
                        <a:cubicBezTo>
                          <a:pt x="16250" y="11157"/>
                          <a:pt x="16250" y="10871"/>
                          <a:pt x="16150" y="11585"/>
                        </a:cubicBezTo>
                        <a:cubicBezTo>
                          <a:pt x="16150" y="12139"/>
                          <a:pt x="16050" y="12282"/>
                          <a:pt x="16438" y="12424"/>
                        </a:cubicBezTo>
                        <a:cubicBezTo>
                          <a:pt x="16839" y="12424"/>
                          <a:pt x="17039" y="11996"/>
                          <a:pt x="17140" y="11728"/>
                        </a:cubicBezTo>
                        <a:cubicBezTo>
                          <a:pt x="17140" y="11585"/>
                          <a:pt x="17340" y="11157"/>
                          <a:pt x="17729" y="11996"/>
                        </a:cubicBezTo>
                        <a:cubicBezTo>
                          <a:pt x="18029" y="12853"/>
                          <a:pt x="18330" y="12996"/>
                          <a:pt x="18230" y="13549"/>
                        </a:cubicBezTo>
                        <a:cubicBezTo>
                          <a:pt x="18029" y="14120"/>
                          <a:pt x="17929" y="13978"/>
                          <a:pt x="18230" y="14263"/>
                        </a:cubicBezTo>
                        <a:cubicBezTo>
                          <a:pt x="18518" y="14549"/>
                          <a:pt x="18718" y="14549"/>
                          <a:pt x="18819" y="14406"/>
                        </a:cubicBezTo>
                        <a:cubicBezTo>
                          <a:pt x="18919" y="14406"/>
                          <a:pt x="19019" y="14549"/>
                          <a:pt x="19019" y="15102"/>
                        </a:cubicBezTo>
                        <a:cubicBezTo>
                          <a:pt x="19119" y="15531"/>
                          <a:pt x="18631" y="16798"/>
                          <a:pt x="18631" y="17369"/>
                        </a:cubicBezTo>
                        <a:cubicBezTo>
                          <a:pt x="18631" y="17923"/>
                          <a:pt x="18518" y="18494"/>
                          <a:pt x="18518" y="19333"/>
                        </a:cubicBezTo>
                        <a:cubicBezTo>
                          <a:pt x="18631" y="20190"/>
                          <a:pt x="18430" y="20618"/>
                          <a:pt x="18718" y="21029"/>
                        </a:cubicBezTo>
                        <a:cubicBezTo>
                          <a:pt x="19019" y="21457"/>
                          <a:pt x="19219" y="21600"/>
                          <a:pt x="19219" y="20618"/>
                        </a:cubicBezTo>
                        <a:cubicBezTo>
                          <a:pt x="19219" y="19761"/>
                          <a:pt x="19119" y="19065"/>
                          <a:pt x="19320" y="18637"/>
                        </a:cubicBezTo>
                        <a:cubicBezTo>
                          <a:pt x="19420" y="18351"/>
                          <a:pt x="19520" y="18494"/>
                          <a:pt x="19520" y="17923"/>
                        </a:cubicBezTo>
                        <a:cubicBezTo>
                          <a:pt x="19520" y="17512"/>
                          <a:pt x="20109" y="18351"/>
                          <a:pt x="20109" y="17512"/>
                        </a:cubicBezTo>
                        <a:cubicBezTo>
                          <a:pt x="20009" y="16798"/>
                          <a:pt x="19909" y="15959"/>
                          <a:pt x="20109" y="15531"/>
                        </a:cubicBezTo>
                        <a:cubicBezTo>
                          <a:pt x="20310" y="14977"/>
                          <a:pt x="20109" y="14549"/>
                          <a:pt x="20610" y="14406"/>
                        </a:cubicBezTo>
                        <a:cubicBezTo>
                          <a:pt x="21099" y="14120"/>
                          <a:pt x="21199" y="13978"/>
                          <a:pt x="21199" y="13692"/>
                        </a:cubicBezTo>
                        <a:cubicBezTo>
                          <a:pt x="21199" y="13424"/>
                          <a:pt x="20898" y="13692"/>
                          <a:pt x="20798" y="13424"/>
                        </a:cubicBezTo>
                      </a:path>
                    </a:pathLst>
                  </a:custGeom>
                  <a:solidFill>
                    <a:schemeClr val="bg1">
                      <a:lumMod val="75000"/>
                    </a:schemeClr>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104" name="Shape 3657">
                    <a:extLst>
                      <a:ext uri="{FF2B5EF4-FFF2-40B4-BE49-F238E27FC236}">
                        <a16:creationId xmlns:a16="http://schemas.microsoft.com/office/drawing/2014/main" id="{2A61DDC3-8351-4B09-A9AA-18FB2040B3CB}"/>
                      </a:ext>
                    </a:extLst>
                  </p:cNvPr>
                  <p:cNvSpPr/>
                  <p:nvPr/>
                </p:nvSpPr>
                <p:spPr>
                  <a:xfrm>
                    <a:off x="11168114" y="3244903"/>
                    <a:ext cx="1212664" cy="845261"/>
                  </a:xfrm>
                  <a:custGeom>
                    <a:avLst/>
                    <a:gdLst/>
                    <a:ahLst/>
                    <a:cxnLst>
                      <a:cxn ang="0">
                        <a:pos x="wd2" y="hd2"/>
                      </a:cxn>
                      <a:cxn ang="5400000">
                        <a:pos x="wd2" y="hd2"/>
                      </a:cxn>
                      <a:cxn ang="10800000">
                        <a:pos x="wd2" y="hd2"/>
                      </a:cxn>
                      <a:cxn ang="16200000">
                        <a:pos x="wd2" y="hd2"/>
                      </a:cxn>
                    </a:cxnLst>
                    <a:rect l="0" t="0" r="r" b="b"/>
                    <a:pathLst>
                      <a:path w="21600" h="21600" extrusionOk="0">
                        <a:moveTo>
                          <a:pt x="19031" y="21600"/>
                        </a:moveTo>
                        <a:cubicBezTo>
                          <a:pt x="18931" y="21600"/>
                          <a:pt x="18831" y="21457"/>
                          <a:pt x="18732" y="21171"/>
                        </a:cubicBezTo>
                        <a:cubicBezTo>
                          <a:pt x="18445" y="20903"/>
                          <a:pt x="18532" y="20617"/>
                          <a:pt x="18532" y="20189"/>
                        </a:cubicBezTo>
                        <a:cubicBezTo>
                          <a:pt x="18532" y="20046"/>
                          <a:pt x="18532" y="19760"/>
                          <a:pt x="18532" y="19474"/>
                        </a:cubicBezTo>
                        <a:cubicBezTo>
                          <a:pt x="18445" y="18920"/>
                          <a:pt x="18532" y="18491"/>
                          <a:pt x="18532" y="18063"/>
                        </a:cubicBezTo>
                        <a:cubicBezTo>
                          <a:pt x="18644" y="17937"/>
                          <a:pt x="18644" y="17795"/>
                          <a:pt x="18644" y="17509"/>
                        </a:cubicBezTo>
                        <a:cubicBezTo>
                          <a:pt x="18644" y="17223"/>
                          <a:pt x="18732" y="16794"/>
                          <a:pt x="18831" y="16383"/>
                        </a:cubicBezTo>
                        <a:cubicBezTo>
                          <a:pt x="18931" y="15954"/>
                          <a:pt x="19031" y="15383"/>
                          <a:pt x="19031" y="15240"/>
                        </a:cubicBezTo>
                        <a:cubicBezTo>
                          <a:pt x="19031" y="14829"/>
                          <a:pt x="18931" y="14543"/>
                          <a:pt x="18831" y="14543"/>
                        </a:cubicBezTo>
                        <a:cubicBezTo>
                          <a:pt x="18831" y="14686"/>
                          <a:pt x="18831" y="14686"/>
                          <a:pt x="18831" y="14686"/>
                        </a:cubicBezTo>
                        <a:cubicBezTo>
                          <a:pt x="18732" y="14686"/>
                          <a:pt x="18532" y="14686"/>
                          <a:pt x="18245" y="14400"/>
                        </a:cubicBezTo>
                        <a:lnTo>
                          <a:pt x="18145" y="14400"/>
                        </a:lnTo>
                        <a:cubicBezTo>
                          <a:pt x="18046" y="14257"/>
                          <a:pt x="18046" y="14257"/>
                          <a:pt x="18046" y="13971"/>
                        </a:cubicBezTo>
                        <a:cubicBezTo>
                          <a:pt x="18046" y="13971"/>
                          <a:pt x="18145" y="13828"/>
                          <a:pt x="18145" y="13685"/>
                        </a:cubicBezTo>
                        <a:cubicBezTo>
                          <a:pt x="18245" y="13274"/>
                          <a:pt x="18145" y="13132"/>
                          <a:pt x="17946" y="12846"/>
                        </a:cubicBezTo>
                        <a:cubicBezTo>
                          <a:pt x="17946" y="12560"/>
                          <a:pt x="17746" y="12417"/>
                          <a:pt x="17647" y="12131"/>
                        </a:cubicBezTo>
                        <a:cubicBezTo>
                          <a:pt x="17559" y="11720"/>
                          <a:pt x="17460" y="11720"/>
                          <a:pt x="17360" y="11720"/>
                        </a:cubicBezTo>
                        <a:cubicBezTo>
                          <a:pt x="17260" y="11720"/>
                          <a:pt x="17160" y="11863"/>
                          <a:pt x="17160" y="11988"/>
                        </a:cubicBezTo>
                        <a:cubicBezTo>
                          <a:pt x="17061" y="12131"/>
                          <a:pt x="16861" y="12560"/>
                          <a:pt x="16462" y="12560"/>
                        </a:cubicBezTo>
                        <a:cubicBezTo>
                          <a:pt x="16375" y="12560"/>
                          <a:pt x="16275" y="12560"/>
                          <a:pt x="16175" y="12417"/>
                        </a:cubicBezTo>
                        <a:cubicBezTo>
                          <a:pt x="16175" y="12274"/>
                          <a:pt x="16175" y="12131"/>
                          <a:pt x="16175" y="11863"/>
                        </a:cubicBezTo>
                        <a:lnTo>
                          <a:pt x="16175" y="11720"/>
                        </a:lnTo>
                        <a:cubicBezTo>
                          <a:pt x="16175" y="11434"/>
                          <a:pt x="16175" y="11291"/>
                          <a:pt x="16175" y="11148"/>
                        </a:cubicBezTo>
                        <a:cubicBezTo>
                          <a:pt x="16275" y="11148"/>
                          <a:pt x="16275" y="11005"/>
                          <a:pt x="16175" y="10863"/>
                        </a:cubicBezTo>
                        <a:cubicBezTo>
                          <a:pt x="16175" y="10595"/>
                          <a:pt x="16175" y="10595"/>
                          <a:pt x="15976" y="10595"/>
                        </a:cubicBezTo>
                        <a:cubicBezTo>
                          <a:pt x="15876" y="10595"/>
                          <a:pt x="15876" y="10595"/>
                          <a:pt x="15776" y="10595"/>
                        </a:cubicBezTo>
                        <a:cubicBezTo>
                          <a:pt x="15676" y="10595"/>
                          <a:pt x="15576" y="10434"/>
                          <a:pt x="15576" y="10434"/>
                        </a:cubicBezTo>
                        <a:cubicBezTo>
                          <a:pt x="15489" y="10309"/>
                          <a:pt x="15576" y="10166"/>
                          <a:pt x="15576" y="10023"/>
                        </a:cubicBezTo>
                        <a:cubicBezTo>
                          <a:pt x="15576" y="10023"/>
                          <a:pt x="15576" y="9880"/>
                          <a:pt x="15676" y="9737"/>
                        </a:cubicBezTo>
                        <a:cubicBezTo>
                          <a:pt x="15676" y="9451"/>
                          <a:pt x="15876" y="9451"/>
                          <a:pt x="15976" y="9451"/>
                        </a:cubicBezTo>
                        <a:cubicBezTo>
                          <a:pt x="16075" y="9451"/>
                          <a:pt x="16075" y="9308"/>
                          <a:pt x="16175" y="9308"/>
                        </a:cubicBezTo>
                        <a:cubicBezTo>
                          <a:pt x="16275" y="9308"/>
                          <a:pt x="16275" y="9165"/>
                          <a:pt x="16275" y="9165"/>
                        </a:cubicBezTo>
                        <a:lnTo>
                          <a:pt x="16175" y="9040"/>
                        </a:lnTo>
                        <a:cubicBezTo>
                          <a:pt x="16075" y="9040"/>
                          <a:pt x="16075" y="8897"/>
                          <a:pt x="15976" y="8754"/>
                        </a:cubicBezTo>
                        <a:lnTo>
                          <a:pt x="15776" y="8754"/>
                        </a:lnTo>
                        <a:cubicBezTo>
                          <a:pt x="15676" y="8754"/>
                          <a:pt x="15576" y="8897"/>
                          <a:pt x="15489" y="8897"/>
                        </a:cubicBezTo>
                        <a:cubicBezTo>
                          <a:pt x="15489" y="8897"/>
                          <a:pt x="15489" y="8897"/>
                          <a:pt x="15377" y="8897"/>
                        </a:cubicBezTo>
                        <a:cubicBezTo>
                          <a:pt x="15290" y="8754"/>
                          <a:pt x="15190" y="8754"/>
                          <a:pt x="15190" y="8611"/>
                        </a:cubicBezTo>
                        <a:cubicBezTo>
                          <a:pt x="15190" y="8611"/>
                          <a:pt x="15190" y="8468"/>
                          <a:pt x="15190" y="8326"/>
                        </a:cubicBezTo>
                        <a:cubicBezTo>
                          <a:pt x="15190" y="8326"/>
                          <a:pt x="15190" y="8183"/>
                          <a:pt x="15290" y="8183"/>
                        </a:cubicBezTo>
                        <a:cubicBezTo>
                          <a:pt x="15290" y="7897"/>
                          <a:pt x="15377" y="7897"/>
                          <a:pt x="15489" y="7897"/>
                        </a:cubicBezTo>
                        <a:cubicBezTo>
                          <a:pt x="15489" y="7897"/>
                          <a:pt x="15576" y="7754"/>
                          <a:pt x="15676" y="7754"/>
                        </a:cubicBezTo>
                        <a:cubicBezTo>
                          <a:pt x="15676" y="7611"/>
                          <a:pt x="15676" y="7611"/>
                          <a:pt x="15676" y="7611"/>
                        </a:cubicBezTo>
                        <a:cubicBezTo>
                          <a:pt x="15676" y="7486"/>
                          <a:pt x="15676" y="7486"/>
                          <a:pt x="15576" y="7343"/>
                        </a:cubicBezTo>
                        <a:lnTo>
                          <a:pt x="15489" y="7200"/>
                        </a:lnTo>
                        <a:cubicBezTo>
                          <a:pt x="15489" y="7200"/>
                          <a:pt x="15377" y="7200"/>
                          <a:pt x="15377" y="7343"/>
                        </a:cubicBezTo>
                        <a:cubicBezTo>
                          <a:pt x="15190" y="7486"/>
                          <a:pt x="15090" y="7611"/>
                          <a:pt x="14791" y="7611"/>
                        </a:cubicBezTo>
                        <a:cubicBezTo>
                          <a:pt x="14791" y="7611"/>
                          <a:pt x="14691" y="7611"/>
                          <a:pt x="14591" y="7486"/>
                        </a:cubicBezTo>
                        <a:cubicBezTo>
                          <a:pt x="14591" y="7343"/>
                          <a:pt x="14691" y="7200"/>
                          <a:pt x="14791" y="7057"/>
                        </a:cubicBezTo>
                        <a:cubicBezTo>
                          <a:pt x="14891" y="6914"/>
                          <a:pt x="14990" y="6771"/>
                          <a:pt x="14990" y="6628"/>
                        </a:cubicBezTo>
                        <a:cubicBezTo>
                          <a:pt x="15090" y="6485"/>
                          <a:pt x="15190" y="6342"/>
                          <a:pt x="15290" y="6342"/>
                        </a:cubicBezTo>
                        <a:cubicBezTo>
                          <a:pt x="15377" y="6200"/>
                          <a:pt x="15489" y="6200"/>
                          <a:pt x="15489" y="6074"/>
                        </a:cubicBezTo>
                        <a:cubicBezTo>
                          <a:pt x="15489" y="5914"/>
                          <a:pt x="15489" y="5789"/>
                          <a:pt x="15489" y="5789"/>
                        </a:cubicBezTo>
                        <a:cubicBezTo>
                          <a:pt x="15489" y="5789"/>
                          <a:pt x="15377" y="5789"/>
                          <a:pt x="15290" y="5789"/>
                        </a:cubicBezTo>
                        <a:cubicBezTo>
                          <a:pt x="15190" y="5789"/>
                          <a:pt x="15190" y="5789"/>
                          <a:pt x="15190" y="5789"/>
                        </a:cubicBezTo>
                        <a:cubicBezTo>
                          <a:pt x="14990" y="5789"/>
                          <a:pt x="14990" y="5360"/>
                          <a:pt x="14891" y="4931"/>
                        </a:cubicBezTo>
                        <a:cubicBezTo>
                          <a:pt x="14891" y="4645"/>
                          <a:pt x="14891" y="4377"/>
                          <a:pt x="14791" y="4091"/>
                        </a:cubicBezTo>
                        <a:lnTo>
                          <a:pt x="14791" y="3948"/>
                        </a:lnTo>
                        <a:cubicBezTo>
                          <a:pt x="14891" y="3663"/>
                          <a:pt x="15377" y="3377"/>
                          <a:pt x="15776" y="3234"/>
                        </a:cubicBezTo>
                        <a:cubicBezTo>
                          <a:pt x="15876" y="3234"/>
                          <a:pt x="15976" y="3234"/>
                          <a:pt x="15976" y="3234"/>
                        </a:cubicBezTo>
                        <a:cubicBezTo>
                          <a:pt x="16075" y="3234"/>
                          <a:pt x="16075" y="3234"/>
                          <a:pt x="16075" y="3234"/>
                        </a:cubicBezTo>
                        <a:cubicBezTo>
                          <a:pt x="16075" y="3091"/>
                          <a:pt x="15976" y="3091"/>
                          <a:pt x="15876" y="3091"/>
                        </a:cubicBezTo>
                        <a:cubicBezTo>
                          <a:pt x="15876" y="3091"/>
                          <a:pt x="15876" y="3091"/>
                          <a:pt x="15776" y="3091"/>
                        </a:cubicBezTo>
                        <a:cubicBezTo>
                          <a:pt x="15776" y="2966"/>
                          <a:pt x="15776" y="2680"/>
                          <a:pt x="15776" y="2537"/>
                        </a:cubicBezTo>
                        <a:cubicBezTo>
                          <a:pt x="15776" y="2394"/>
                          <a:pt x="15776" y="2251"/>
                          <a:pt x="15776" y="2251"/>
                        </a:cubicBezTo>
                        <a:cubicBezTo>
                          <a:pt x="15776" y="2108"/>
                          <a:pt x="15776" y="2108"/>
                          <a:pt x="15776" y="2108"/>
                        </a:cubicBezTo>
                        <a:cubicBezTo>
                          <a:pt x="15776" y="2108"/>
                          <a:pt x="15776" y="2108"/>
                          <a:pt x="15676" y="2108"/>
                        </a:cubicBezTo>
                        <a:cubicBezTo>
                          <a:pt x="15676" y="2251"/>
                          <a:pt x="15676" y="2251"/>
                          <a:pt x="15676" y="2394"/>
                        </a:cubicBezTo>
                        <a:cubicBezTo>
                          <a:pt x="15676" y="2680"/>
                          <a:pt x="15489" y="2823"/>
                          <a:pt x="15190" y="3091"/>
                        </a:cubicBezTo>
                        <a:cubicBezTo>
                          <a:pt x="14990" y="3234"/>
                          <a:pt x="14891" y="3377"/>
                          <a:pt x="14791" y="3377"/>
                        </a:cubicBezTo>
                        <a:cubicBezTo>
                          <a:pt x="14691" y="3520"/>
                          <a:pt x="14404" y="3948"/>
                          <a:pt x="14205" y="4377"/>
                        </a:cubicBezTo>
                        <a:cubicBezTo>
                          <a:pt x="14205" y="4520"/>
                          <a:pt x="14105" y="4645"/>
                          <a:pt x="14005" y="4645"/>
                        </a:cubicBezTo>
                        <a:cubicBezTo>
                          <a:pt x="14005" y="4645"/>
                          <a:pt x="13905" y="4645"/>
                          <a:pt x="13806" y="4520"/>
                        </a:cubicBezTo>
                        <a:cubicBezTo>
                          <a:pt x="13806" y="4645"/>
                          <a:pt x="14005" y="5217"/>
                          <a:pt x="14205" y="5360"/>
                        </a:cubicBezTo>
                        <a:cubicBezTo>
                          <a:pt x="14404" y="5503"/>
                          <a:pt x="14404" y="5789"/>
                          <a:pt x="14404" y="6200"/>
                        </a:cubicBezTo>
                        <a:cubicBezTo>
                          <a:pt x="14404" y="6342"/>
                          <a:pt x="14404" y="6485"/>
                          <a:pt x="14404" y="6628"/>
                        </a:cubicBezTo>
                        <a:cubicBezTo>
                          <a:pt x="14491" y="7057"/>
                          <a:pt x="14491" y="7486"/>
                          <a:pt x="14491" y="7897"/>
                        </a:cubicBezTo>
                        <a:cubicBezTo>
                          <a:pt x="14491" y="8183"/>
                          <a:pt x="14491" y="8468"/>
                          <a:pt x="14491" y="8754"/>
                        </a:cubicBezTo>
                        <a:cubicBezTo>
                          <a:pt x="14491" y="9308"/>
                          <a:pt x="14691" y="9737"/>
                          <a:pt x="14791" y="10023"/>
                        </a:cubicBezTo>
                        <a:cubicBezTo>
                          <a:pt x="14891" y="10309"/>
                          <a:pt x="14891" y="10434"/>
                          <a:pt x="14990" y="10595"/>
                        </a:cubicBezTo>
                        <a:cubicBezTo>
                          <a:pt x="14990" y="10863"/>
                          <a:pt x="15090" y="11005"/>
                          <a:pt x="15190" y="11148"/>
                        </a:cubicBezTo>
                        <a:cubicBezTo>
                          <a:pt x="15290" y="11148"/>
                          <a:pt x="15377" y="11291"/>
                          <a:pt x="15489" y="11577"/>
                        </a:cubicBezTo>
                        <a:cubicBezTo>
                          <a:pt x="15576" y="11988"/>
                          <a:pt x="15576" y="12131"/>
                          <a:pt x="15576" y="12417"/>
                        </a:cubicBezTo>
                        <a:cubicBezTo>
                          <a:pt x="15576" y="12560"/>
                          <a:pt x="15576" y="12846"/>
                          <a:pt x="15576" y="12989"/>
                        </a:cubicBezTo>
                        <a:cubicBezTo>
                          <a:pt x="15676" y="13417"/>
                          <a:pt x="15676" y="13685"/>
                          <a:pt x="15676" y="13828"/>
                        </a:cubicBezTo>
                        <a:cubicBezTo>
                          <a:pt x="15576" y="13971"/>
                          <a:pt x="15576" y="13971"/>
                          <a:pt x="15576" y="14114"/>
                        </a:cubicBezTo>
                        <a:cubicBezTo>
                          <a:pt x="15489" y="14114"/>
                          <a:pt x="15290" y="14114"/>
                          <a:pt x="15190" y="14114"/>
                        </a:cubicBezTo>
                        <a:cubicBezTo>
                          <a:pt x="14990" y="14114"/>
                          <a:pt x="14791" y="14257"/>
                          <a:pt x="14691" y="14257"/>
                        </a:cubicBezTo>
                        <a:cubicBezTo>
                          <a:pt x="14591" y="14257"/>
                          <a:pt x="14491" y="14257"/>
                          <a:pt x="14491" y="14257"/>
                        </a:cubicBezTo>
                        <a:cubicBezTo>
                          <a:pt x="14005" y="14114"/>
                          <a:pt x="13506" y="13828"/>
                          <a:pt x="13120" y="13560"/>
                        </a:cubicBezTo>
                        <a:cubicBezTo>
                          <a:pt x="13020" y="13560"/>
                          <a:pt x="13020" y="13417"/>
                          <a:pt x="13020" y="13417"/>
                        </a:cubicBezTo>
                        <a:cubicBezTo>
                          <a:pt x="12920" y="13274"/>
                          <a:pt x="13020" y="13274"/>
                          <a:pt x="13020" y="13132"/>
                        </a:cubicBezTo>
                        <a:cubicBezTo>
                          <a:pt x="13020" y="13132"/>
                          <a:pt x="13120" y="12989"/>
                          <a:pt x="13020" y="12989"/>
                        </a:cubicBezTo>
                        <a:cubicBezTo>
                          <a:pt x="13020" y="12846"/>
                          <a:pt x="12820" y="12846"/>
                          <a:pt x="12721" y="12846"/>
                        </a:cubicBezTo>
                        <a:cubicBezTo>
                          <a:pt x="12621" y="12846"/>
                          <a:pt x="12421" y="12846"/>
                          <a:pt x="12334" y="12989"/>
                        </a:cubicBezTo>
                        <a:cubicBezTo>
                          <a:pt x="12222" y="13132"/>
                          <a:pt x="11935" y="13274"/>
                          <a:pt x="11735" y="13274"/>
                        </a:cubicBezTo>
                        <a:cubicBezTo>
                          <a:pt x="11536" y="13274"/>
                          <a:pt x="11436" y="13132"/>
                          <a:pt x="11336" y="12989"/>
                        </a:cubicBezTo>
                        <a:cubicBezTo>
                          <a:pt x="11149" y="12560"/>
                          <a:pt x="11536" y="11291"/>
                          <a:pt x="11735" y="10863"/>
                        </a:cubicBezTo>
                        <a:cubicBezTo>
                          <a:pt x="12035" y="10309"/>
                          <a:pt x="11935" y="9880"/>
                          <a:pt x="11935" y="9308"/>
                        </a:cubicBezTo>
                        <a:cubicBezTo>
                          <a:pt x="11935" y="9308"/>
                          <a:pt x="11935" y="9165"/>
                          <a:pt x="11935" y="9040"/>
                        </a:cubicBezTo>
                        <a:cubicBezTo>
                          <a:pt x="11835" y="8611"/>
                          <a:pt x="11336" y="8183"/>
                          <a:pt x="10950" y="7897"/>
                        </a:cubicBezTo>
                        <a:cubicBezTo>
                          <a:pt x="10850" y="7897"/>
                          <a:pt x="10750" y="7754"/>
                          <a:pt x="10650" y="7611"/>
                        </a:cubicBezTo>
                        <a:cubicBezTo>
                          <a:pt x="10551" y="7486"/>
                          <a:pt x="10351" y="7486"/>
                          <a:pt x="10251" y="7486"/>
                        </a:cubicBezTo>
                        <a:cubicBezTo>
                          <a:pt x="10164" y="7486"/>
                          <a:pt x="10064" y="7486"/>
                          <a:pt x="10064" y="7486"/>
                        </a:cubicBezTo>
                        <a:cubicBezTo>
                          <a:pt x="9964" y="7486"/>
                          <a:pt x="9865" y="7486"/>
                          <a:pt x="9865" y="7486"/>
                        </a:cubicBezTo>
                        <a:cubicBezTo>
                          <a:pt x="9765" y="7486"/>
                          <a:pt x="9665" y="7486"/>
                          <a:pt x="9565" y="7486"/>
                        </a:cubicBezTo>
                        <a:cubicBezTo>
                          <a:pt x="9466" y="7343"/>
                          <a:pt x="9466" y="6914"/>
                          <a:pt x="9366" y="6342"/>
                        </a:cubicBezTo>
                        <a:cubicBezTo>
                          <a:pt x="9366" y="6200"/>
                          <a:pt x="9366" y="6074"/>
                          <a:pt x="9366" y="5914"/>
                        </a:cubicBezTo>
                        <a:cubicBezTo>
                          <a:pt x="9366" y="5914"/>
                          <a:pt x="9266" y="5789"/>
                          <a:pt x="8879" y="5789"/>
                        </a:cubicBezTo>
                        <a:cubicBezTo>
                          <a:pt x="8680" y="5789"/>
                          <a:pt x="8381" y="5914"/>
                          <a:pt x="8381" y="5914"/>
                        </a:cubicBezTo>
                        <a:cubicBezTo>
                          <a:pt x="8281" y="5914"/>
                          <a:pt x="8281" y="5914"/>
                          <a:pt x="8281" y="5914"/>
                        </a:cubicBezTo>
                        <a:cubicBezTo>
                          <a:pt x="8281" y="5789"/>
                          <a:pt x="8281" y="5789"/>
                          <a:pt x="8281" y="5789"/>
                        </a:cubicBezTo>
                        <a:cubicBezTo>
                          <a:pt x="8281" y="5789"/>
                          <a:pt x="7894" y="4788"/>
                          <a:pt x="7794" y="4520"/>
                        </a:cubicBezTo>
                        <a:cubicBezTo>
                          <a:pt x="7695" y="4091"/>
                          <a:pt x="7495" y="3805"/>
                          <a:pt x="7096" y="3805"/>
                        </a:cubicBezTo>
                        <a:cubicBezTo>
                          <a:pt x="6809" y="3805"/>
                          <a:pt x="6510" y="3805"/>
                          <a:pt x="6211" y="3663"/>
                        </a:cubicBezTo>
                        <a:cubicBezTo>
                          <a:pt x="6211" y="3663"/>
                          <a:pt x="6211" y="3520"/>
                          <a:pt x="6111" y="3520"/>
                        </a:cubicBezTo>
                        <a:cubicBezTo>
                          <a:pt x="5924" y="3520"/>
                          <a:pt x="5724" y="3805"/>
                          <a:pt x="5624" y="3948"/>
                        </a:cubicBezTo>
                        <a:cubicBezTo>
                          <a:pt x="5525" y="4091"/>
                          <a:pt x="5325" y="4234"/>
                          <a:pt x="5126" y="4234"/>
                        </a:cubicBezTo>
                        <a:cubicBezTo>
                          <a:pt x="5026" y="4377"/>
                          <a:pt x="5026" y="4377"/>
                          <a:pt x="4939" y="4377"/>
                        </a:cubicBezTo>
                        <a:cubicBezTo>
                          <a:pt x="4839" y="4520"/>
                          <a:pt x="4739" y="4645"/>
                          <a:pt x="4639" y="4788"/>
                        </a:cubicBezTo>
                        <a:cubicBezTo>
                          <a:pt x="4539" y="5074"/>
                          <a:pt x="4440" y="5360"/>
                          <a:pt x="4053" y="5217"/>
                        </a:cubicBezTo>
                        <a:cubicBezTo>
                          <a:pt x="3654" y="5217"/>
                          <a:pt x="3554" y="4931"/>
                          <a:pt x="3455" y="4788"/>
                        </a:cubicBezTo>
                        <a:cubicBezTo>
                          <a:pt x="3455" y="4645"/>
                          <a:pt x="3455" y="4645"/>
                          <a:pt x="3455" y="4645"/>
                        </a:cubicBezTo>
                        <a:cubicBezTo>
                          <a:pt x="3355" y="4645"/>
                          <a:pt x="3155" y="5360"/>
                          <a:pt x="3055" y="5789"/>
                        </a:cubicBezTo>
                        <a:cubicBezTo>
                          <a:pt x="2968" y="5914"/>
                          <a:pt x="2968" y="6074"/>
                          <a:pt x="2968" y="6074"/>
                        </a:cubicBezTo>
                        <a:cubicBezTo>
                          <a:pt x="2868" y="6342"/>
                          <a:pt x="2868" y="6485"/>
                          <a:pt x="2769" y="6485"/>
                        </a:cubicBezTo>
                        <a:cubicBezTo>
                          <a:pt x="2669" y="6485"/>
                          <a:pt x="2669" y="6342"/>
                          <a:pt x="2669" y="6342"/>
                        </a:cubicBezTo>
                        <a:cubicBezTo>
                          <a:pt x="2669" y="6200"/>
                          <a:pt x="2669" y="6200"/>
                          <a:pt x="2569" y="6200"/>
                        </a:cubicBezTo>
                        <a:cubicBezTo>
                          <a:pt x="2370" y="6200"/>
                          <a:pt x="2170" y="6342"/>
                          <a:pt x="2170" y="6342"/>
                        </a:cubicBezTo>
                        <a:cubicBezTo>
                          <a:pt x="599" y="8897"/>
                          <a:pt x="599" y="8897"/>
                          <a:pt x="599" y="8897"/>
                        </a:cubicBezTo>
                        <a:cubicBezTo>
                          <a:pt x="0" y="4520"/>
                          <a:pt x="0" y="4520"/>
                          <a:pt x="0" y="4520"/>
                        </a:cubicBezTo>
                        <a:cubicBezTo>
                          <a:pt x="16462" y="0"/>
                          <a:pt x="16462" y="0"/>
                          <a:pt x="16462" y="0"/>
                        </a:cubicBezTo>
                        <a:cubicBezTo>
                          <a:pt x="16462" y="125"/>
                          <a:pt x="16462" y="125"/>
                          <a:pt x="16462" y="125"/>
                        </a:cubicBezTo>
                        <a:cubicBezTo>
                          <a:pt x="16462" y="268"/>
                          <a:pt x="16462" y="840"/>
                          <a:pt x="16761" y="1679"/>
                        </a:cubicBezTo>
                        <a:cubicBezTo>
                          <a:pt x="17160" y="2823"/>
                          <a:pt x="17647" y="5074"/>
                          <a:pt x="17647" y="5789"/>
                        </a:cubicBezTo>
                        <a:cubicBezTo>
                          <a:pt x="17647" y="6628"/>
                          <a:pt x="18145" y="9594"/>
                          <a:pt x="18145" y="9880"/>
                        </a:cubicBezTo>
                        <a:cubicBezTo>
                          <a:pt x="18245" y="10023"/>
                          <a:pt x="18532" y="10023"/>
                          <a:pt x="18931" y="10023"/>
                        </a:cubicBezTo>
                        <a:cubicBezTo>
                          <a:pt x="19230" y="10166"/>
                          <a:pt x="19430" y="10166"/>
                          <a:pt x="19717" y="10166"/>
                        </a:cubicBezTo>
                        <a:cubicBezTo>
                          <a:pt x="19916" y="10309"/>
                          <a:pt x="20116" y="10309"/>
                          <a:pt x="20315" y="10309"/>
                        </a:cubicBezTo>
                        <a:cubicBezTo>
                          <a:pt x="20702" y="10434"/>
                          <a:pt x="21201" y="10434"/>
                          <a:pt x="21600" y="10720"/>
                        </a:cubicBezTo>
                        <a:cubicBezTo>
                          <a:pt x="21600" y="11005"/>
                          <a:pt x="21500" y="11291"/>
                          <a:pt x="21201" y="11720"/>
                        </a:cubicBezTo>
                        <a:cubicBezTo>
                          <a:pt x="21101" y="11988"/>
                          <a:pt x="21001" y="12131"/>
                          <a:pt x="21001" y="12274"/>
                        </a:cubicBezTo>
                        <a:cubicBezTo>
                          <a:pt x="20902" y="12417"/>
                          <a:pt x="20902" y="12417"/>
                          <a:pt x="20702" y="12560"/>
                        </a:cubicBezTo>
                        <a:cubicBezTo>
                          <a:pt x="20515" y="12846"/>
                          <a:pt x="20615" y="12989"/>
                          <a:pt x="20702" y="13274"/>
                        </a:cubicBezTo>
                        <a:cubicBezTo>
                          <a:pt x="20702" y="13417"/>
                          <a:pt x="20802" y="13417"/>
                          <a:pt x="20802" y="13560"/>
                        </a:cubicBezTo>
                        <a:cubicBezTo>
                          <a:pt x="20902" y="13685"/>
                          <a:pt x="20902" y="13685"/>
                          <a:pt x="21001" y="13685"/>
                        </a:cubicBezTo>
                        <a:cubicBezTo>
                          <a:pt x="21001" y="13685"/>
                          <a:pt x="21001" y="13685"/>
                          <a:pt x="21101" y="13685"/>
                        </a:cubicBezTo>
                        <a:cubicBezTo>
                          <a:pt x="21101" y="13685"/>
                          <a:pt x="21201" y="13685"/>
                          <a:pt x="21301" y="13828"/>
                        </a:cubicBezTo>
                        <a:cubicBezTo>
                          <a:pt x="21301" y="14114"/>
                          <a:pt x="21101" y="14257"/>
                          <a:pt x="20615" y="14543"/>
                        </a:cubicBezTo>
                        <a:cubicBezTo>
                          <a:pt x="20415" y="14686"/>
                          <a:pt x="20315" y="14829"/>
                          <a:pt x="20315" y="15115"/>
                        </a:cubicBezTo>
                        <a:cubicBezTo>
                          <a:pt x="20315" y="15240"/>
                          <a:pt x="20315" y="15526"/>
                          <a:pt x="20216" y="15668"/>
                        </a:cubicBezTo>
                        <a:cubicBezTo>
                          <a:pt x="20016" y="16240"/>
                          <a:pt x="20016" y="16937"/>
                          <a:pt x="20116" y="17652"/>
                        </a:cubicBezTo>
                        <a:cubicBezTo>
                          <a:pt x="20116" y="17795"/>
                          <a:pt x="20116" y="17937"/>
                          <a:pt x="20116" y="18063"/>
                        </a:cubicBezTo>
                        <a:cubicBezTo>
                          <a:pt x="20016" y="18063"/>
                          <a:pt x="20016" y="18063"/>
                          <a:pt x="19916" y="18063"/>
                        </a:cubicBezTo>
                        <a:cubicBezTo>
                          <a:pt x="19916" y="18063"/>
                          <a:pt x="19817" y="18063"/>
                          <a:pt x="19717" y="18063"/>
                        </a:cubicBezTo>
                        <a:lnTo>
                          <a:pt x="19617" y="18063"/>
                        </a:lnTo>
                        <a:cubicBezTo>
                          <a:pt x="19617" y="18491"/>
                          <a:pt x="19530" y="18491"/>
                          <a:pt x="19430" y="18777"/>
                        </a:cubicBezTo>
                        <a:cubicBezTo>
                          <a:pt x="19430" y="18777"/>
                          <a:pt x="19330" y="18777"/>
                          <a:pt x="19330" y="18920"/>
                        </a:cubicBezTo>
                        <a:cubicBezTo>
                          <a:pt x="19230" y="19063"/>
                          <a:pt x="19230" y="19474"/>
                          <a:pt x="19230" y="19903"/>
                        </a:cubicBezTo>
                        <a:cubicBezTo>
                          <a:pt x="19230" y="20189"/>
                          <a:pt x="19230" y="20474"/>
                          <a:pt x="19230" y="20760"/>
                        </a:cubicBezTo>
                        <a:cubicBezTo>
                          <a:pt x="19230" y="21314"/>
                          <a:pt x="19230" y="21600"/>
                          <a:pt x="19031" y="21600"/>
                        </a:cubicBezTo>
                        <a:close/>
                        <a:moveTo>
                          <a:pt x="18831" y="14543"/>
                        </a:moveTo>
                        <a:cubicBezTo>
                          <a:pt x="19031" y="14543"/>
                          <a:pt x="19131" y="14686"/>
                          <a:pt x="19131" y="15240"/>
                        </a:cubicBezTo>
                        <a:cubicBezTo>
                          <a:pt x="19131" y="15526"/>
                          <a:pt x="19031" y="15954"/>
                          <a:pt x="18931" y="16383"/>
                        </a:cubicBezTo>
                        <a:cubicBezTo>
                          <a:pt x="18831" y="16794"/>
                          <a:pt x="18732" y="17223"/>
                          <a:pt x="18732" y="17509"/>
                        </a:cubicBezTo>
                        <a:cubicBezTo>
                          <a:pt x="18732" y="17795"/>
                          <a:pt x="18644" y="17937"/>
                          <a:pt x="18644" y="18063"/>
                        </a:cubicBezTo>
                        <a:cubicBezTo>
                          <a:pt x="18644" y="18491"/>
                          <a:pt x="18532" y="18920"/>
                          <a:pt x="18644" y="19474"/>
                        </a:cubicBezTo>
                        <a:cubicBezTo>
                          <a:pt x="18644" y="19760"/>
                          <a:pt x="18644" y="20046"/>
                          <a:pt x="18644" y="20189"/>
                        </a:cubicBezTo>
                        <a:cubicBezTo>
                          <a:pt x="18644" y="20617"/>
                          <a:pt x="18532" y="20903"/>
                          <a:pt x="18732" y="21028"/>
                        </a:cubicBezTo>
                        <a:cubicBezTo>
                          <a:pt x="18831" y="21171"/>
                          <a:pt x="19031" y="21457"/>
                          <a:pt x="19031" y="21457"/>
                        </a:cubicBezTo>
                        <a:cubicBezTo>
                          <a:pt x="19131" y="21457"/>
                          <a:pt x="19131" y="21314"/>
                          <a:pt x="19131" y="20760"/>
                        </a:cubicBezTo>
                        <a:cubicBezTo>
                          <a:pt x="19131" y="20474"/>
                          <a:pt x="19131" y="20189"/>
                          <a:pt x="19131" y="19903"/>
                        </a:cubicBezTo>
                        <a:cubicBezTo>
                          <a:pt x="19131" y="19349"/>
                          <a:pt x="19131" y="19063"/>
                          <a:pt x="19230" y="18777"/>
                        </a:cubicBezTo>
                        <a:cubicBezTo>
                          <a:pt x="19330" y="18777"/>
                          <a:pt x="19330" y="18634"/>
                          <a:pt x="19330" y="18634"/>
                        </a:cubicBezTo>
                        <a:cubicBezTo>
                          <a:pt x="19430" y="18491"/>
                          <a:pt x="19530" y="18491"/>
                          <a:pt x="19530" y="18063"/>
                        </a:cubicBezTo>
                        <a:cubicBezTo>
                          <a:pt x="19530" y="17937"/>
                          <a:pt x="19530" y="17937"/>
                          <a:pt x="19617" y="17937"/>
                        </a:cubicBezTo>
                        <a:cubicBezTo>
                          <a:pt x="19717" y="17937"/>
                          <a:pt x="19717" y="17937"/>
                          <a:pt x="19817" y="17937"/>
                        </a:cubicBezTo>
                        <a:lnTo>
                          <a:pt x="19916" y="17937"/>
                        </a:lnTo>
                        <a:cubicBezTo>
                          <a:pt x="20016" y="17937"/>
                          <a:pt x="20016" y="17937"/>
                          <a:pt x="20016" y="17937"/>
                        </a:cubicBezTo>
                        <a:cubicBezTo>
                          <a:pt x="20016" y="17937"/>
                          <a:pt x="20016" y="17937"/>
                          <a:pt x="20016" y="17652"/>
                        </a:cubicBezTo>
                        <a:cubicBezTo>
                          <a:pt x="19916" y="16937"/>
                          <a:pt x="19916" y="16097"/>
                          <a:pt x="20116" y="15668"/>
                        </a:cubicBezTo>
                        <a:cubicBezTo>
                          <a:pt x="20216" y="15383"/>
                          <a:pt x="20216" y="15240"/>
                          <a:pt x="20216" y="15115"/>
                        </a:cubicBezTo>
                        <a:cubicBezTo>
                          <a:pt x="20216" y="14829"/>
                          <a:pt x="20315" y="14543"/>
                          <a:pt x="20615" y="14400"/>
                        </a:cubicBezTo>
                        <a:cubicBezTo>
                          <a:pt x="21101" y="14114"/>
                          <a:pt x="21201" y="13971"/>
                          <a:pt x="21201" y="13828"/>
                        </a:cubicBezTo>
                        <a:lnTo>
                          <a:pt x="21101" y="13828"/>
                        </a:lnTo>
                        <a:cubicBezTo>
                          <a:pt x="21001" y="13828"/>
                          <a:pt x="20802" y="13828"/>
                          <a:pt x="20702" y="13560"/>
                        </a:cubicBezTo>
                        <a:cubicBezTo>
                          <a:pt x="20702" y="13560"/>
                          <a:pt x="20702" y="13417"/>
                          <a:pt x="20615" y="13417"/>
                        </a:cubicBezTo>
                        <a:cubicBezTo>
                          <a:pt x="20515" y="13132"/>
                          <a:pt x="20415" y="12846"/>
                          <a:pt x="20615" y="12560"/>
                        </a:cubicBezTo>
                        <a:cubicBezTo>
                          <a:pt x="20802" y="12417"/>
                          <a:pt x="20802" y="12274"/>
                          <a:pt x="20902" y="12131"/>
                        </a:cubicBezTo>
                        <a:cubicBezTo>
                          <a:pt x="20902" y="12131"/>
                          <a:pt x="21001" y="11988"/>
                          <a:pt x="21201" y="11720"/>
                        </a:cubicBezTo>
                        <a:cubicBezTo>
                          <a:pt x="21400" y="11291"/>
                          <a:pt x="21500" y="11005"/>
                          <a:pt x="21500" y="10720"/>
                        </a:cubicBezTo>
                        <a:cubicBezTo>
                          <a:pt x="21201" y="10595"/>
                          <a:pt x="20702" y="10595"/>
                          <a:pt x="20315" y="10434"/>
                        </a:cubicBezTo>
                        <a:cubicBezTo>
                          <a:pt x="20116" y="10434"/>
                          <a:pt x="19916" y="10434"/>
                          <a:pt x="19717" y="10309"/>
                        </a:cubicBezTo>
                        <a:cubicBezTo>
                          <a:pt x="19430" y="10309"/>
                          <a:pt x="19131" y="10309"/>
                          <a:pt x="18931" y="10166"/>
                        </a:cubicBezTo>
                        <a:cubicBezTo>
                          <a:pt x="18445" y="10166"/>
                          <a:pt x="18145" y="10023"/>
                          <a:pt x="18145" y="9880"/>
                        </a:cubicBezTo>
                        <a:cubicBezTo>
                          <a:pt x="18046" y="9594"/>
                          <a:pt x="17647" y="6628"/>
                          <a:pt x="17559" y="5789"/>
                        </a:cubicBezTo>
                        <a:cubicBezTo>
                          <a:pt x="17559" y="5074"/>
                          <a:pt x="17061" y="2823"/>
                          <a:pt x="16661" y="1822"/>
                        </a:cubicBezTo>
                        <a:cubicBezTo>
                          <a:pt x="16462" y="983"/>
                          <a:pt x="16375" y="411"/>
                          <a:pt x="16375" y="125"/>
                        </a:cubicBezTo>
                        <a:cubicBezTo>
                          <a:pt x="100" y="4645"/>
                          <a:pt x="100" y="4645"/>
                          <a:pt x="100" y="4645"/>
                        </a:cubicBezTo>
                        <a:cubicBezTo>
                          <a:pt x="599" y="8611"/>
                          <a:pt x="599" y="8611"/>
                          <a:pt x="599" y="8611"/>
                        </a:cubicBezTo>
                        <a:cubicBezTo>
                          <a:pt x="2070" y="6200"/>
                          <a:pt x="2070" y="6200"/>
                          <a:pt x="2070" y="6200"/>
                        </a:cubicBezTo>
                        <a:cubicBezTo>
                          <a:pt x="2070" y="6200"/>
                          <a:pt x="2370" y="6074"/>
                          <a:pt x="2569" y="6074"/>
                        </a:cubicBezTo>
                        <a:cubicBezTo>
                          <a:pt x="2669" y="6074"/>
                          <a:pt x="2669" y="6200"/>
                          <a:pt x="2769" y="6200"/>
                        </a:cubicBezTo>
                        <a:cubicBezTo>
                          <a:pt x="2769" y="6342"/>
                          <a:pt x="2769" y="6342"/>
                          <a:pt x="2769" y="6342"/>
                        </a:cubicBezTo>
                        <a:lnTo>
                          <a:pt x="2868" y="6074"/>
                        </a:lnTo>
                        <a:cubicBezTo>
                          <a:pt x="2868" y="5914"/>
                          <a:pt x="2968" y="5789"/>
                          <a:pt x="2968" y="5646"/>
                        </a:cubicBezTo>
                        <a:cubicBezTo>
                          <a:pt x="3155" y="4788"/>
                          <a:pt x="3255" y="4520"/>
                          <a:pt x="3455" y="4520"/>
                        </a:cubicBezTo>
                        <a:cubicBezTo>
                          <a:pt x="3554" y="4520"/>
                          <a:pt x="3554" y="4645"/>
                          <a:pt x="3554" y="4645"/>
                        </a:cubicBezTo>
                        <a:cubicBezTo>
                          <a:pt x="3654" y="4931"/>
                          <a:pt x="3754" y="5074"/>
                          <a:pt x="4053" y="5074"/>
                        </a:cubicBezTo>
                        <a:cubicBezTo>
                          <a:pt x="4340" y="5217"/>
                          <a:pt x="4440" y="4931"/>
                          <a:pt x="4639" y="4645"/>
                        </a:cubicBezTo>
                        <a:cubicBezTo>
                          <a:pt x="4639" y="4520"/>
                          <a:pt x="4739" y="4377"/>
                          <a:pt x="4839" y="4377"/>
                        </a:cubicBezTo>
                        <a:cubicBezTo>
                          <a:pt x="4939" y="4234"/>
                          <a:pt x="5026" y="4234"/>
                          <a:pt x="5126" y="4234"/>
                        </a:cubicBezTo>
                        <a:cubicBezTo>
                          <a:pt x="5325" y="4091"/>
                          <a:pt x="5425" y="3948"/>
                          <a:pt x="5525" y="3805"/>
                        </a:cubicBezTo>
                        <a:cubicBezTo>
                          <a:pt x="5624" y="3663"/>
                          <a:pt x="5924" y="3520"/>
                          <a:pt x="6111" y="3520"/>
                        </a:cubicBezTo>
                        <a:cubicBezTo>
                          <a:pt x="6211" y="3520"/>
                          <a:pt x="6211" y="3520"/>
                          <a:pt x="6310" y="3520"/>
                        </a:cubicBezTo>
                        <a:cubicBezTo>
                          <a:pt x="6510" y="3663"/>
                          <a:pt x="6809" y="3663"/>
                          <a:pt x="7096" y="3663"/>
                        </a:cubicBezTo>
                        <a:cubicBezTo>
                          <a:pt x="7495" y="3663"/>
                          <a:pt x="7794" y="4091"/>
                          <a:pt x="7894" y="4377"/>
                        </a:cubicBezTo>
                        <a:cubicBezTo>
                          <a:pt x="7894" y="4788"/>
                          <a:pt x="8281" y="5503"/>
                          <a:pt x="8381" y="5789"/>
                        </a:cubicBezTo>
                        <a:cubicBezTo>
                          <a:pt x="8480" y="5646"/>
                          <a:pt x="8680" y="5646"/>
                          <a:pt x="8879" y="5646"/>
                        </a:cubicBezTo>
                        <a:cubicBezTo>
                          <a:pt x="9266" y="5646"/>
                          <a:pt x="9466" y="5789"/>
                          <a:pt x="9466" y="5914"/>
                        </a:cubicBezTo>
                        <a:cubicBezTo>
                          <a:pt x="9466" y="6074"/>
                          <a:pt x="9466" y="6200"/>
                          <a:pt x="9466" y="6342"/>
                        </a:cubicBezTo>
                        <a:cubicBezTo>
                          <a:pt x="9565" y="6771"/>
                          <a:pt x="9565" y="7200"/>
                          <a:pt x="9665" y="7343"/>
                        </a:cubicBezTo>
                        <a:cubicBezTo>
                          <a:pt x="9665" y="7343"/>
                          <a:pt x="9765" y="7486"/>
                          <a:pt x="9865" y="7486"/>
                        </a:cubicBezTo>
                        <a:cubicBezTo>
                          <a:pt x="9865" y="7486"/>
                          <a:pt x="9964" y="7343"/>
                          <a:pt x="10064" y="7343"/>
                        </a:cubicBezTo>
                        <a:cubicBezTo>
                          <a:pt x="10064" y="7343"/>
                          <a:pt x="10164" y="7343"/>
                          <a:pt x="10251" y="7343"/>
                        </a:cubicBezTo>
                        <a:cubicBezTo>
                          <a:pt x="10351" y="7343"/>
                          <a:pt x="10551" y="7486"/>
                          <a:pt x="10750" y="7611"/>
                        </a:cubicBezTo>
                        <a:cubicBezTo>
                          <a:pt x="10750" y="7611"/>
                          <a:pt x="10850" y="7754"/>
                          <a:pt x="11049" y="7754"/>
                        </a:cubicBezTo>
                        <a:cubicBezTo>
                          <a:pt x="11436" y="8183"/>
                          <a:pt x="11935" y="8611"/>
                          <a:pt x="12035" y="9040"/>
                        </a:cubicBezTo>
                        <a:cubicBezTo>
                          <a:pt x="12035" y="9165"/>
                          <a:pt x="12035" y="9165"/>
                          <a:pt x="12035" y="9308"/>
                        </a:cubicBezTo>
                        <a:cubicBezTo>
                          <a:pt x="12035" y="9880"/>
                          <a:pt x="12035" y="10309"/>
                          <a:pt x="11835" y="10863"/>
                        </a:cubicBezTo>
                        <a:cubicBezTo>
                          <a:pt x="11436" y="11863"/>
                          <a:pt x="11249" y="12703"/>
                          <a:pt x="11436" y="12989"/>
                        </a:cubicBezTo>
                        <a:cubicBezTo>
                          <a:pt x="11436" y="13132"/>
                          <a:pt x="11636" y="13132"/>
                          <a:pt x="11735" y="13132"/>
                        </a:cubicBezTo>
                        <a:cubicBezTo>
                          <a:pt x="11935" y="13132"/>
                          <a:pt x="12134" y="13132"/>
                          <a:pt x="12222" y="12846"/>
                        </a:cubicBezTo>
                        <a:cubicBezTo>
                          <a:pt x="12334" y="12703"/>
                          <a:pt x="12521" y="12703"/>
                          <a:pt x="12721" y="12703"/>
                        </a:cubicBezTo>
                        <a:cubicBezTo>
                          <a:pt x="12820" y="12703"/>
                          <a:pt x="13020" y="12703"/>
                          <a:pt x="13120" y="12989"/>
                        </a:cubicBezTo>
                        <a:cubicBezTo>
                          <a:pt x="13219" y="13132"/>
                          <a:pt x="13120" y="13132"/>
                          <a:pt x="13120" y="13274"/>
                        </a:cubicBezTo>
                        <a:cubicBezTo>
                          <a:pt x="13120" y="13274"/>
                          <a:pt x="13020" y="13274"/>
                          <a:pt x="13020" y="13417"/>
                        </a:cubicBezTo>
                        <a:cubicBezTo>
                          <a:pt x="13020" y="13417"/>
                          <a:pt x="13120" y="13417"/>
                          <a:pt x="13219" y="13417"/>
                        </a:cubicBezTo>
                        <a:cubicBezTo>
                          <a:pt x="13506" y="13685"/>
                          <a:pt x="14105" y="13971"/>
                          <a:pt x="14491" y="14114"/>
                        </a:cubicBezTo>
                        <a:cubicBezTo>
                          <a:pt x="14491" y="14114"/>
                          <a:pt x="14591" y="14114"/>
                          <a:pt x="14691" y="14114"/>
                        </a:cubicBezTo>
                        <a:cubicBezTo>
                          <a:pt x="14791" y="14114"/>
                          <a:pt x="14990" y="14114"/>
                          <a:pt x="15090" y="13971"/>
                        </a:cubicBezTo>
                        <a:cubicBezTo>
                          <a:pt x="15290" y="13971"/>
                          <a:pt x="15489" y="13971"/>
                          <a:pt x="15489" y="13971"/>
                        </a:cubicBezTo>
                        <a:cubicBezTo>
                          <a:pt x="15576" y="13971"/>
                          <a:pt x="15576" y="13828"/>
                          <a:pt x="15576" y="13828"/>
                        </a:cubicBezTo>
                        <a:cubicBezTo>
                          <a:pt x="15576" y="13560"/>
                          <a:pt x="15576" y="13417"/>
                          <a:pt x="15576" y="13132"/>
                        </a:cubicBezTo>
                        <a:cubicBezTo>
                          <a:pt x="15489" y="12846"/>
                          <a:pt x="15489" y="12560"/>
                          <a:pt x="15489" y="12417"/>
                        </a:cubicBezTo>
                        <a:cubicBezTo>
                          <a:pt x="15489" y="12131"/>
                          <a:pt x="15489" y="11988"/>
                          <a:pt x="15377" y="11720"/>
                        </a:cubicBezTo>
                        <a:cubicBezTo>
                          <a:pt x="15290" y="11434"/>
                          <a:pt x="15190" y="11291"/>
                          <a:pt x="15090" y="11148"/>
                        </a:cubicBezTo>
                        <a:cubicBezTo>
                          <a:pt x="14990" y="11005"/>
                          <a:pt x="14891" y="11005"/>
                          <a:pt x="14891" y="10720"/>
                        </a:cubicBezTo>
                        <a:cubicBezTo>
                          <a:pt x="14791" y="10434"/>
                          <a:pt x="14791" y="10309"/>
                          <a:pt x="14691" y="10166"/>
                        </a:cubicBezTo>
                        <a:cubicBezTo>
                          <a:pt x="14591" y="9737"/>
                          <a:pt x="14404" y="9308"/>
                          <a:pt x="14404" y="8897"/>
                        </a:cubicBezTo>
                        <a:cubicBezTo>
                          <a:pt x="14404" y="8468"/>
                          <a:pt x="14404" y="8183"/>
                          <a:pt x="14404" y="7897"/>
                        </a:cubicBezTo>
                        <a:cubicBezTo>
                          <a:pt x="14404" y="7486"/>
                          <a:pt x="14404" y="7057"/>
                          <a:pt x="14304" y="6628"/>
                        </a:cubicBezTo>
                        <a:cubicBezTo>
                          <a:pt x="14304" y="6485"/>
                          <a:pt x="14304" y="6342"/>
                          <a:pt x="14304" y="6200"/>
                        </a:cubicBezTo>
                        <a:cubicBezTo>
                          <a:pt x="14304" y="5789"/>
                          <a:pt x="14304" y="5646"/>
                          <a:pt x="14205" y="5503"/>
                        </a:cubicBezTo>
                        <a:cubicBezTo>
                          <a:pt x="13905" y="5360"/>
                          <a:pt x="13606" y="4645"/>
                          <a:pt x="13706" y="4377"/>
                        </a:cubicBezTo>
                        <a:lnTo>
                          <a:pt x="13905" y="4377"/>
                        </a:lnTo>
                        <a:cubicBezTo>
                          <a:pt x="13905" y="4520"/>
                          <a:pt x="14005" y="4520"/>
                          <a:pt x="14005" y="4520"/>
                        </a:cubicBezTo>
                        <a:cubicBezTo>
                          <a:pt x="14005" y="4520"/>
                          <a:pt x="14105" y="4520"/>
                          <a:pt x="14205" y="4377"/>
                        </a:cubicBezTo>
                        <a:cubicBezTo>
                          <a:pt x="14304" y="3948"/>
                          <a:pt x="14591" y="3377"/>
                          <a:pt x="14691" y="3377"/>
                        </a:cubicBezTo>
                        <a:cubicBezTo>
                          <a:pt x="14791" y="3234"/>
                          <a:pt x="14791" y="3234"/>
                          <a:pt x="14791" y="3234"/>
                        </a:cubicBezTo>
                        <a:cubicBezTo>
                          <a:pt x="14891" y="3234"/>
                          <a:pt x="14990" y="3234"/>
                          <a:pt x="15190" y="2966"/>
                        </a:cubicBezTo>
                        <a:cubicBezTo>
                          <a:pt x="15377" y="2823"/>
                          <a:pt x="15576" y="2537"/>
                          <a:pt x="15576" y="2394"/>
                        </a:cubicBezTo>
                        <a:cubicBezTo>
                          <a:pt x="15576" y="2251"/>
                          <a:pt x="15576" y="2108"/>
                          <a:pt x="15676" y="2108"/>
                        </a:cubicBezTo>
                        <a:cubicBezTo>
                          <a:pt x="15676" y="1965"/>
                          <a:pt x="15676" y="1965"/>
                          <a:pt x="15776" y="1965"/>
                        </a:cubicBezTo>
                        <a:cubicBezTo>
                          <a:pt x="15776" y="1965"/>
                          <a:pt x="15876" y="1965"/>
                          <a:pt x="15876" y="2251"/>
                        </a:cubicBezTo>
                        <a:cubicBezTo>
                          <a:pt x="15876" y="2394"/>
                          <a:pt x="15876" y="2394"/>
                          <a:pt x="15876" y="2537"/>
                        </a:cubicBezTo>
                        <a:cubicBezTo>
                          <a:pt x="15876" y="2680"/>
                          <a:pt x="15876" y="2966"/>
                          <a:pt x="15876" y="2966"/>
                        </a:cubicBezTo>
                        <a:cubicBezTo>
                          <a:pt x="15976" y="2966"/>
                          <a:pt x="16175" y="3091"/>
                          <a:pt x="16175" y="3091"/>
                        </a:cubicBezTo>
                        <a:cubicBezTo>
                          <a:pt x="16175" y="3234"/>
                          <a:pt x="16075" y="3377"/>
                          <a:pt x="15976" y="3377"/>
                        </a:cubicBezTo>
                        <a:lnTo>
                          <a:pt x="15876" y="3377"/>
                        </a:lnTo>
                        <a:cubicBezTo>
                          <a:pt x="15576" y="3520"/>
                          <a:pt x="14990" y="3663"/>
                          <a:pt x="14891" y="3948"/>
                        </a:cubicBezTo>
                        <a:lnTo>
                          <a:pt x="14891" y="4091"/>
                        </a:lnTo>
                        <a:cubicBezTo>
                          <a:pt x="14990" y="4377"/>
                          <a:pt x="14990" y="4645"/>
                          <a:pt x="14990" y="4931"/>
                        </a:cubicBezTo>
                        <a:cubicBezTo>
                          <a:pt x="15090" y="5360"/>
                          <a:pt x="15090" y="5646"/>
                          <a:pt x="15190" y="5646"/>
                        </a:cubicBezTo>
                        <a:cubicBezTo>
                          <a:pt x="15290" y="5646"/>
                          <a:pt x="15377" y="5646"/>
                          <a:pt x="15377" y="5646"/>
                        </a:cubicBezTo>
                        <a:cubicBezTo>
                          <a:pt x="15489" y="5646"/>
                          <a:pt x="15489" y="5646"/>
                          <a:pt x="15576" y="5789"/>
                        </a:cubicBezTo>
                        <a:cubicBezTo>
                          <a:pt x="15576" y="5789"/>
                          <a:pt x="15576" y="5914"/>
                          <a:pt x="15576" y="6074"/>
                        </a:cubicBezTo>
                        <a:cubicBezTo>
                          <a:pt x="15576" y="6342"/>
                          <a:pt x="15489" y="6342"/>
                          <a:pt x="15290" y="6485"/>
                        </a:cubicBezTo>
                        <a:cubicBezTo>
                          <a:pt x="15290" y="6485"/>
                          <a:pt x="15190" y="6628"/>
                          <a:pt x="15090" y="6771"/>
                        </a:cubicBezTo>
                        <a:cubicBezTo>
                          <a:pt x="15090" y="6914"/>
                          <a:pt x="14990" y="6914"/>
                          <a:pt x="14891" y="7057"/>
                        </a:cubicBezTo>
                        <a:cubicBezTo>
                          <a:pt x="14791" y="7200"/>
                          <a:pt x="14691" y="7343"/>
                          <a:pt x="14691" y="7486"/>
                        </a:cubicBezTo>
                        <a:lnTo>
                          <a:pt x="14791" y="7486"/>
                        </a:lnTo>
                        <a:cubicBezTo>
                          <a:pt x="14990" y="7486"/>
                          <a:pt x="15190" y="7343"/>
                          <a:pt x="15290" y="7200"/>
                        </a:cubicBezTo>
                        <a:cubicBezTo>
                          <a:pt x="15377" y="7057"/>
                          <a:pt x="15377" y="7057"/>
                          <a:pt x="15489" y="7057"/>
                        </a:cubicBezTo>
                        <a:lnTo>
                          <a:pt x="15576" y="7057"/>
                        </a:lnTo>
                        <a:cubicBezTo>
                          <a:pt x="15576" y="7200"/>
                          <a:pt x="15676" y="7200"/>
                          <a:pt x="15676" y="7200"/>
                        </a:cubicBezTo>
                        <a:cubicBezTo>
                          <a:pt x="15776" y="7343"/>
                          <a:pt x="15776" y="7486"/>
                          <a:pt x="15776" y="7611"/>
                        </a:cubicBezTo>
                        <a:lnTo>
                          <a:pt x="15776" y="7754"/>
                        </a:lnTo>
                        <a:cubicBezTo>
                          <a:pt x="15676" y="7897"/>
                          <a:pt x="15576" y="7897"/>
                          <a:pt x="15489" y="8040"/>
                        </a:cubicBezTo>
                        <a:cubicBezTo>
                          <a:pt x="15377" y="8040"/>
                          <a:pt x="15290" y="8040"/>
                          <a:pt x="15290" y="8183"/>
                        </a:cubicBezTo>
                        <a:lnTo>
                          <a:pt x="15290" y="8326"/>
                        </a:lnTo>
                        <a:cubicBezTo>
                          <a:pt x="15290" y="8468"/>
                          <a:pt x="15290" y="8611"/>
                          <a:pt x="15290" y="8611"/>
                        </a:cubicBezTo>
                        <a:lnTo>
                          <a:pt x="15377" y="8754"/>
                        </a:lnTo>
                        <a:cubicBezTo>
                          <a:pt x="15489" y="8754"/>
                          <a:pt x="15489" y="8754"/>
                          <a:pt x="15489" y="8754"/>
                        </a:cubicBezTo>
                        <a:cubicBezTo>
                          <a:pt x="15576" y="8754"/>
                          <a:pt x="15676" y="8754"/>
                          <a:pt x="15676" y="8611"/>
                        </a:cubicBezTo>
                        <a:cubicBezTo>
                          <a:pt x="15776" y="8611"/>
                          <a:pt x="15776" y="8611"/>
                          <a:pt x="15876" y="8611"/>
                        </a:cubicBezTo>
                        <a:cubicBezTo>
                          <a:pt x="15976" y="8611"/>
                          <a:pt x="15976" y="8611"/>
                          <a:pt x="16075" y="8754"/>
                        </a:cubicBezTo>
                        <a:lnTo>
                          <a:pt x="16175" y="8897"/>
                        </a:lnTo>
                        <a:cubicBezTo>
                          <a:pt x="16275" y="9040"/>
                          <a:pt x="16375" y="9040"/>
                          <a:pt x="16375" y="9165"/>
                        </a:cubicBezTo>
                        <a:cubicBezTo>
                          <a:pt x="16375" y="9308"/>
                          <a:pt x="16275" y="9308"/>
                          <a:pt x="16275" y="9451"/>
                        </a:cubicBezTo>
                        <a:cubicBezTo>
                          <a:pt x="16175" y="9451"/>
                          <a:pt x="16075" y="9451"/>
                          <a:pt x="15976" y="9594"/>
                        </a:cubicBezTo>
                        <a:cubicBezTo>
                          <a:pt x="15876" y="9594"/>
                          <a:pt x="15776" y="9594"/>
                          <a:pt x="15776" y="9737"/>
                        </a:cubicBezTo>
                        <a:cubicBezTo>
                          <a:pt x="15676" y="9880"/>
                          <a:pt x="15676" y="10023"/>
                          <a:pt x="15676" y="10166"/>
                        </a:cubicBezTo>
                        <a:cubicBezTo>
                          <a:pt x="15676" y="10166"/>
                          <a:pt x="15576" y="10309"/>
                          <a:pt x="15676" y="10309"/>
                        </a:cubicBezTo>
                        <a:cubicBezTo>
                          <a:pt x="15676" y="10434"/>
                          <a:pt x="15676" y="10434"/>
                          <a:pt x="15776" y="10434"/>
                        </a:cubicBezTo>
                        <a:cubicBezTo>
                          <a:pt x="15876" y="10434"/>
                          <a:pt x="15976" y="10434"/>
                          <a:pt x="15976" y="10434"/>
                        </a:cubicBezTo>
                        <a:cubicBezTo>
                          <a:pt x="16175" y="10434"/>
                          <a:pt x="16275" y="10434"/>
                          <a:pt x="16275" y="10863"/>
                        </a:cubicBezTo>
                        <a:cubicBezTo>
                          <a:pt x="16375" y="11005"/>
                          <a:pt x="16275" y="11148"/>
                          <a:pt x="16275" y="11291"/>
                        </a:cubicBezTo>
                        <a:cubicBezTo>
                          <a:pt x="16275" y="11291"/>
                          <a:pt x="16275" y="11434"/>
                          <a:pt x="16275" y="11720"/>
                        </a:cubicBezTo>
                        <a:lnTo>
                          <a:pt x="16275" y="11863"/>
                        </a:lnTo>
                        <a:cubicBezTo>
                          <a:pt x="16275" y="12131"/>
                          <a:pt x="16275" y="12274"/>
                          <a:pt x="16275" y="12274"/>
                        </a:cubicBezTo>
                        <a:cubicBezTo>
                          <a:pt x="16275" y="12417"/>
                          <a:pt x="16375" y="12417"/>
                          <a:pt x="16462" y="12417"/>
                        </a:cubicBezTo>
                        <a:cubicBezTo>
                          <a:pt x="16861" y="12560"/>
                          <a:pt x="17061" y="11988"/>
                          <a:pt x="17061" y="11863"/>
                        </a:cubicBezTo>
                        <a:cubicBezTo>
                          <a:pt x="17160" y="11720"/>
                          <a:pt x="17260" y="11577"/>
                          <a:pt x="17360" y="11577"/>
                        </a:cubicBezTo>
                        <a:cubicBezTo>
                          <a:pt x="17460" y="11577"/>
                          <a:pt x="17647" y="11720"/>
                          <a:pt x="17746" y="12131"/>
                        </a:cubicBezTo>
                        <a:cubicBezTo>
                          <a:pt x="17846" y="12417"/>
                          <a:pt x="17946" y="12560"/>
                          <a:pt x="18046" y="12703"/>
                        </a:cubicBezTo>
                        <a:cubicBezTo>
                          <a:pt x="18245" y="13132"/>
                          <a:pt x="18345" y="13274"/>
                          <a:pt x="18245" y="13685"/>
                        </a:cubicBezTo>
                        <a:cubicBezTo>
                          <a:pt x="18245" y="13828"/>
                          <a:pt x="18145" y="13971"/>
                          <a:pt x="18145" y="14114"/>
                        </a:cubicBezTo>
                        <a:lnTo>
                          <a:pt x="18145" y="14257"/>
                        </a:lnTo>
                        <a:cubicBezTo>
                          <a:pt x="18245" y="14257"/>
                          <a:pt x="18245" y="14257"/>
                          <a:pt x="18345" y="14257"/>
                        </a:cubicBezTo>
                        <a:cubicBezTo>
                          <a:pt x="18445" y="14400"/>
                          <a:pt x="18532" y="14543"/>
                          <a:pt x="18732" y="14543"/>
                        </a:cubicBezTo>
                        <a:cubicBezTo>
                          <a:pt x="18732" y="14543"/>
                          <a:pt x="18732" y="14543"/>
                          <a:pt x="18831" y="14543"/>
                        </a:cubicBezTo>
                        <a:close/>
                      </a:path>
                    </a:pathLst>
                  </a:custGeom>
                  <a:solidFill>
                    <a:schemeClr val="bg1">
                      <a:lumMod val="75000"/>
                    </a:schemeClr>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105" name="Shape 3658">
                    <a:extLst>
                      <a:ext uri="{FF2B5EF4-FFF2-40B4-BE49-F238E27FC236}">
                        <a16:creationId xmlns:a16="http://schemas.microsoft.com/office/drawing/2014/main" id="{756C8E4A-D14A-4A79-A49A-DF078ABCF362}"/>
                      </a:ext>
                    </a:extLst>
                  </p:cNvPr>
                  <p:cNvSpPr/>
                  <p:nvPr/>
                </p:nvSpPr>
                <p:spPr>
                  <a:xfrm>
                    <a:off x="10464177" y="3180241"/>
                    <a:ext cx="1172530" cy="1169069"/>
                  </a:xfrm>
                  <a:custGeom>
                    <a:avLst/>
                    <a:gdLst/>
                    <a:ahLst/>
                    <a:cxnLst>
                      <a:cxn ang="0">
                        <a:pos x="wd2" y="hd2"/>
                      </a:cxn>
                      <a:cxn ang="5400000">
                        <a:pos x="wd2" y="hd2"/>
                      </a:cxn>
                      <a:cxn ang="10800000">
                        <a:pos x="wd2" y="hd2"/>
                      </a:cxn>
                      <a:cxn ang="16200000">
                        <a:pos x="wd2" y="hd2"/>
                      </a:cxn>
                    </a:cxnLst>
                    <a:rect l="0" t="0" r="r" b="b"/>
                    <a:pathLst>
                      <a:path w="21600" h="21146" extrusionOk="0">
                        <a:moveTo>
                          <a:pt x="6934" y="131"/>
                        </a:moveTo>
                        <a:cubicBezTo>
                          <a:pt x="6934" y="333"/>
                          <a:pt x="7037" y="739"/>
                          <a:pt x="7037" y="1043"/>
                        </a:cubicBezTo>
                        <a:cubicBezTo>
                          <a:pt x="7140" y="1435"/>
                          <a:pt x="7436" y="1941"/>
                          <a:pt x="7230" y="2043"/>
                        </a:cubicBezTo>
                        <a:cubicBezTo>
                          <a:pt x="7037" y="2144"/>
                          <a:pt x="6934" y="1941"/>
                          <a:pt x="7037" y="2435"/>
                        </a:cubicBezTo>
                        <a:cubicBezTo>
                          <a:pt x="7037" y="2942"/>
                          <a:pt x="7230" y="3942"/>
                          <a:pt x="7037" y="4043"/>
                        </a:cubicBezTo>
                        <a:cubicBezTo>
                          <a:pt x="6934" y="4246"/>
                          <a:pt x="6521" y="3942"/>
                          <a:pt x="6521" y="4740"/>
                        </a:cubicBezTo>
                        <a:cubicBezTo>
                          <a:pt x="6624" y="5449"/>
                          <a:pt x="6727" y="6246"/>
                          <a:pt x="6418" y="6537"/>
                        </a:cubicBezTo>
                        <a:cubicBezTo>
                          <a:pt x="6225" y="6943"/>
                          <a:pt x="5709" y="7842"/>
                          <a:pt x="5400" y="7842"/>
                        </a:cubicBezTo>
                        <a:cubicBezTo>
                          <a:pt x="5000" y="7943"/>
                          <a:pt x="5000" y="8145"/>
                          <a:pt x="4588" y="7943"/>
                        </a:cubicBezTo>
                        <a:cubicBezTo>
                          <a:pt x="4279" y="7740"/>
                          <a:pt x="3982" y="7449"/>
                          <a:pt x="3879" y="7842"/>
                        </a:cubicBezTo>
                        <a:cubicBezTo>
                          <a:pt x="3776" y="8247"/>
                          <a:pt x="3879" y="8652"/>
                          <a:pt x="3570" y="8741"/>
                        </a:cubicBezTo>
                        <a:cubicBezTo>
                          <a:pt x="3261" y="8842"/>
                          <a:pt x="2655" y="8943"/>
                          <a:pt x="2758" y="9348"/>
                        </a:cubicBezTo>
                        <a:cubicBezTo>
                          <a:pt x="2861" y="9842"/>
                          <a:pt x="3054" y="11247"/>
                          <a:pt x="2861" y="11045"/>
                        </a:cubicBezTo>
                        <a:cubicBezTo>
                          <a:pt x="2552" y="10842"/>
                          <a:pt x="2139" y="10450"/>
                          <a:pt x="2049" y="10652"/>
                        </a:cubicBezTo>
                        <a:cubicBezTo>
                          <a:pt x="1843" y="10754"/>
                          <a:pt x="1534" y="11247"/>
                          <a:pt x="1534" y="11551"/>
                        </a:cubicBezTo>
                        <a:cubicBezTo>
                          <a:pt x="1637" y="11944"/>
                          <a:pt x="1327" y="12349"/>
                          <a:pt x="1534" y="12653"/>
                        </a:cubicBezTo>
                        <a:cubicBezTo>
                          <a:pt x="1637" y="12944"/>
                          <a:pt x="1740" y="13450"/>
                          <a:pt x="1534" y="13552"/>
                        </a:cubicBezTo>
                        <a:cubicBezTo>
                          <a:pt x="1224" y="13653"/>
                          <a:pt x="1018" y="13552"/>
                          <a:pt x="1018" y="13944"/>
                        </a:cubicBezTo>
                        <a:cubicBezTo>
                          <a:pt x="1018" y="14451"/>
                          <a:pt x="1121" y="14552"/>
                          <a:pt x="722" y="14552"/>
                        </a:cubicBezTo>
                        <a:cubicBezTo>
                          <a:pt x="412" y="14653"/>
                          <a:pt x="0" y="14755"/>
                          <a:pt x="0" y="14856"/>
                        </a:cubicBezTo>
                        <a:cubicBezTo>
                          <a:pt x="0" y="14945"/>
                          <a:pt x="103" y="16147"/>
                          <a:pt x="412" y="16451"/>
                        </a:cubicBezTo>
                        <a:cubicBezTo>
                          <a:pt x="825" y="16755"/>
                          <a:pt x="1018" y="17148"/>
                          <a:pt x="1224" y="17553"/>
                        </a:cubicBezTo>
                        <a:cubicBezTo>
                          <a:pt x="1534" y="18059"/>
                          <a:pt x="1534" y="18553"/>
                          <a:pt x="2346" y="18945"/>
                        </a:cubicBezTo>
                        <a:cubicBezTo>
                          <a:pt x="3054" y="19338"/>
                          <a:pt x="3364" y="19047"/>
                          <a:pt x="3673" y="19541"/>
                        </a:cubicBezTo>
                        <a:cubicBezTo>
                          <a:pt x="3982" y="19946"/>
                          <a:pt x="3261" y="20136"/>
                          <a:pt x="4485" y="20439"/>
                        </a:cubicBezTo>
                        <a:cubicBezTo>
                          <a:pt x="5709" y="20642"/>
                          <a:pt x="5606" y="21541"/>
                          <a:pt x="6122" y="20946"/>
                        </a:cubicBezTo>
                        <a:cubicBezTo>
                          <a:pt x="6521" y="20338"/>
                          <a:pt x="6019" y="20047"/>
                          <a:pt x="6831" y="20338"/>
                        </a:cubicBezTo>
                        <a:cubicBezTo>
                          <a:pt x="7642" y="20541"/>
                          <a:pt x="8454" y="20047"/>
                          <a:pt x="8661" y="19946"/>
                        </a:cubicBezTo>
                        <a:cubicBezTo>
                          <a:pt x="8764" y="19743"/>
                          <a:pt x="8055" y="19541"/>
                          <a:pt x="8970" y="19338"/>
                        </a:cubicBezTo>
                        <a:cubicBezTo>
                          <a:pt x="9885" y="19237"/>
                          <a:pt x="10491" y="19047"/>
                          <a:pt x="10491" y="18844"/>
                        </a:cubicBezTo>
                        <a:cubicBezTo>
                          <a:pt x="10400" y="18553"/>
                          <a:pt x="10607" y="18844"/>
                          <a:pt x="11006" y="18654"/>
                        </a:cubicBezTo>
                        <a:cubicBezTo>
                          <a:pt x="11419" y="18452"/>
                          <a:pt x="11522" y="17654"/>
                          <a:pt x="11818" y="17654"/>
                        </a:cubicBezTo>
                        <a:cubicBezTo>
                          <a:pt x="12024" y="17654"/>
                          <a:pt x="12437" y="17451"/>
                          <a:pt x="11921" y="17249"/>
                        </a:cubicBezTo>
                        <a:cubicBezTo>
                          <a:pt x="11419" y="17059"/>
                          <a:pt x="11006" y="17350"/>
                          <a:pt x="11419" y="16755"/>
                        </a:cubicBezTo>
                        <a:cubicBezTo>
                          <a:pt x="11818" y="16046"/>
                          <a:pt x="11818" y="15856"/>
                          <a:pt x="12127" y="15350"/>
                        </a:cubicBezTo>
                        <a:cubicBezTo>
                          <a:pt x="12540" y="14856"/>
                          <a:pt x="12540" y="14856"/>
                          <a:pt x="12643" y="14349"/>
                        </a:cubicBezTo>
                        <a:cubicBezTo>
                          <a:pt x="12746" y="13754"/>
                          <a:pt x="12836" y="14046"/>
                          <a:pt x="13042" y="13248"/>
                        </a:cubicBezTo>
                        <a:cubicBezTo>
                          <a:pt x="13249" y="12450"/>
                          <a:pt x="12836" y="11944"/>
                          <a:pt x="13352" y="11653"/>
                        </a:cubicBezTo>
                        <a:cubicBezTo>
                          <a:pt x="13958" y="11349"/>
                          <a:pt x="14061" y="11045"/>
                          <a:pt x="14370" y="11349"/>
                        </a:cubicBezTo>
                        <a:cubicBezTo>
                          <a:pt x="14679" y="11653"/>
                          <a:pt x="15079" y="12045"/>
                          <a:pt x="15285" y="11855"/>
                        </a:cubicBezTo>
                        <a:cubicBezTo>
                          <a:pt x="15388" y="11741"/>
                          <a:pt x="15388" y="11551"/>
                          <a:pt x="15388" y="11247"/>
                        </a:cubicBezTo>
                        <a:cubicBezTo>
                          <a:pt x="15285" y="11045"/>
                          <a:pt x="15594" y="10450"/>
                          <a:pt x="15904" y="10652"/>
                        </a:cubicBezTo>
                        <a:cubicBezTo>
                          <a:pt x="16097" y="10754"/>
                          <a:pt x="16200" y="10754"/>
                          <a:pt x="16200" y="10349"/>
                        </a:cubicBezTo>
                        <a:cubicBezTo>
                          <a:pt x="16200" y="9943"/>
                          <a:pt x="15800" y="9551"/>
                          <a:pt x="16200" y="9551"/>
                        </a:cubicBezTo>
                        <a:cubicBezTo>
                          <a:pt x="16612" y="9551"/>
                          <a:pt x="17128" y="9741"/>
                          <a:pt x="17218" y="9450"/>
                        </a:cubicBezTo>
                        <a:cubicBezTo>
                          <a:pt x="17321" y="9044"/>
                          <a:pt x="17218" y="8538"/>
                          <a:pt x="17631" y="8449"/>
                        </a:cubicBezTo>
                        <a:cubicBezTo>
                          <a:pt x="18043" y="8348"/>
                          <a:pt x="18133" y="8652"/>
                          <a:pt x="18339" y="7842"/>
                        </a:cubicBezTo>
                        <a:cubicBezTo>
                          <a:pt x="18442" y="7145"/>
                          <a:pt x="18546" y="6537"/>
                          <a:pt x="18442" y="6044"/>
                        </a:cubicBezTo>
                        <a:cubicBezTo>
                          <a:pt x="18442" y="5537"/>
                          <a:pt x="18649" y="4942"/>
                          <a:pt x="18958" y="5145"/>
                        </a:cubicBezTo>
                        <a:cubicBezTo>
                          <a:pt x="19254" y="5246"/>
                          <a:pt x="20182" y="6145"/>
                          <a:pt x="20685" y="6246"/>
                        </a:cubicBezTo>
                        <a:cubicBezTo>
                          <a:pt x="21097" y="6246"/>
                          <a:pt x="21394" y="5841"/>
                          <a:pt x="21600" y="5246"/>
                        </a:cubicBezTo>
                        <a:lnTo>
                          <a:pt x="21497" y="5246"/>
                        </a:lnTo>
                        <a:cubicBezTo>
                          <a:pt x="21497" y="5246"/>
                          <a:pt x="21097" y="4537"/>
                          <a:pt x="20994" y="4347"/>
                        </a:cubicBezTo>
                        <a:cubicBezTo>
                          <a:pt x="20994" y="4043"/>
                          <a:pt x="20685" y="3841"/>
                          <a:pt x="20273" y="3841"/>
                        </a:cubicBezTo>
                        <a:cubicBezTo>
                          <a:pt x="19976" y="3841"/>
                          <a:pt x="19667" y="3841"/>
                          <a:pt x="19461" y="3638"/>
                        </a:cubicBezTo>
                        <a:cubicBezTo>
                          <a:pt x="19164" y="3537"/>
                          <a:pt x="18855" y="3739"/>
                          <a:pt x="18752" y="3942"/>
                        </a:cubicBezTo>
                        <a:cubicBezTo>
                          <a:pt x="18546" y="4043"/>
                          <a:pt x="18236" y="4145"/>
                          <a:pt x="17940" y="4246"/>
                        </a:cubicBezTo>
                        <a:cubicBezTo>
                          <a:pt x="17734" y="4347"/>
                          <a:pt x="17631" y="4841"/>
                          <a:pt x="17128" y="4841"/>
                        </a:cubicBezTo>
                        <a:cubicBezTo>
                          <a:pt x="16612" y="4740"/>
                          <a:pt x="16612" y="4537"/>
                          <a:pt x="16509" y="4347"/>
                        </a:cubicBezTo>
                        <a:cubicBezTo>
                          <a:pt x="16303" y="4145"/>
                          <a:pt x="16007" y="5246"/>
                          <a:pt x="16007" y="5449"/>
                        </a:cubicBezTo>
                        <a:cubicBezTo>
                          <a:pt x="15904" y="5537"/>
                          <a:pt x="15800" y="5841"/>
                          <a:pt x="15697" y="5537"/>
                        </a:cubicBezTo>
                        <a:cubicBezTo>
                          <a:pt x="15697" y="5335"/>
                          <a:pt x="15079" y="5639"/>
                          <a:pt x="15079" y="5639"/>
                        </a:cubicBezTo>
                        <a:cubicBezTo>
                          <a:pt x="13558" y="7348"/>
                          <a:pt x="13558" y="7348"/>
                          <a:pt x="13558" y="7348"/>
                        </a:cubicBezTo>
                        <a:cubicBezTo>
                          <a:pt x="13042" y="4347"/>
                          <a:pt x="13042" y="4347"/>
                          <a:pt x="13042" y="4347"/>
                        </a:cubicBezTo>
                        <a:cubicBezTo>
                          <a:pt x="8261" y="5246"/>
                          <a:pt x="8261" y="5246"/>
                          <a:pt x="8261" y="5246"/>
                        </a:cubicBezTo>
                        <a:cubicBezTo>
                          <a:pt x="7230" y="42"/>
                          <a:pt x="7230" y="42"/>
                          <a:pt x="7230" y="42"/>
                        </a:cubicBezTo>
                        <a:cubicBezTo>
                          <a:pt x="7037" y="-59"/>
                          <a:pt x="6831" y="42"/>
                          <a:pt x="6934" y="131"/>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sysClr val="windowText" lastClr="000000"/>
                      </a:solidFill>
                      <a:effectLst/>
                      <a:uLnTx/>
                      <a:uFillTx/>
                      <a:latin typeface="Helvetica"/>
                      <a:cs typeface="Helvetica"/>
                      <a:sym typeface="Helvetica"/>
                    </a:endParaRPr>
                  </a:p>
                </p:txBody>
              </p:sp>
              <p:sp>
                <p:nvSpPr>
                  <p:cNvPr id="106" name="Shape 3659">
                    <a:extLst>
                      <a:ext uri="{FF2B5EF4-FFF2-40B4-BE49-F238E27FC236}">
                        <a16:creationId xmlns:a16="http://schemas.microsoft.com/office/drawing/2014/main" id="{3D878241-6A98-4137-942C-6FE7E13CB6D1}"/>
                      </a:ext>
                    </a:extLst>
                  </p:cNvPr>
                  <p:cNvSpPr/>
                  <p:nvPr/>
                </p:nvSpPr>
                <p:spPr>
                  <a:xfrm>
                    <a:off x="10458001" y="3176979"/>
                    <a:ext cx="1184879" cy="1178703"/>
                  </a:xfrm>
                  <a:custGeom>
                    <a:avLst/>
                    <a:gdLst/>
                    <a:ahLst/>
                    <a:cxnLst>
                      <a:cxn ang="0">
                        <a:pos x="wd2" y="hd2"/>
                      </a:cxn>
                      <a:cxn ang="5400000">
                        <a:pos x="wd2" y="hd2"/>
                      </a:cxn>
                      <a:cxn ang="10800000">
                        <a:pos x="wd2" y="hd2"/>
                      </a:cxn>
                      <a:cxn ang="16200000">
                        <a:pos x="wd2" y="hd2"/>
                      </a:cxn>
                    </a:cxnLst>
                    <a:rect l="0" t="0" r="r" b="b"/>
                    <a:pathLst>
                      <a:path w="21600" h="21600" extrusionOk="0">
                        <a:moveTo>
                          <a:pt x="5860" y="21600"/>
                        </a:moveTo>
                        <a:cubicBezTo>
                          <a:pt x="5757" y="21600"/>
                          <a:pt x="5655" y="21510"/>
                          <a:pt x="5553" y="21407"/>
                        </a:cubicBezTo>
                        <a:cubicBezTo>
                          <a:pt x="5451" y="21202"/>
                          <a:pt x="5157" y="20894"/>
                          <a:pt x="4545" y="20791"/>
                        </a:cubicBezTo>
                        <a:cubicBezTo>
                          <a:pt x="4149" y="20688"/>
                          <a:pt x="3945" y="20598"/>
                          <a:pt x="3843" y="20483"/>
                        </a:cubicBezTo>
                        <a:cubicBezTo>
                          <a:pt x="3740" y="20393"/>
                          <a:pt x="3740" y="20290"/>
                          <a:pt x="3740" y="20187"/>
                        </a:cubicBezTo>
                        <a:cubicBezTo>
                          <a:pt x="3740" y="20085"/>
                          <a:pt x="3843" y="19982"/>
                          <a:pt x="3740" y="19879"/>
                        </a:cubicBezTo>
                        <a:cubicBezTo>
                          <a:pt x="3536" y="19674"/>
                          <a:pt x="3434" y="19674"/>
                          <a:pt x="3230" y="19571"/>
                        </a:cubicBezTo>
                        <a:cubicBezTo>
                          <a:pt x="3038" y="19571"/>
                          <a:pt x="2732" y="19571"/>
                          <a:pt x="2323" y="19378"/>
                        </a:cubicBezTo>
                        <a:cubicBezTo>
                          <a:pt x="1723" y="19070"/>
                          <a:pt x="1621" y="18569"/>
                          <a:pt x="1417" y="18274"/>
                        </a:cubicBezTo>
                        <a:cubicBezTo>
                          <a:pt x="1417" y="18171"/>
                          <a:pt x="1315" y="17966"/>
                          <a:pt x="1315" y="17863"/>
                        </a:cubicBezTo>
                        <a:cubicBezTo>
                          <a:pt x="1213" y="17760"/>
                          <a:pt x="1213" y="17760"/>
                          <a:pt x="1213" y="17760"/>
                        </a:cubicBezTo>
                        <a:cubicBezTo>
                          <a:pt x="1009" y="17362"/>
                          <a:pt x="817" y="17054"/>
                          <a:pt x="511" y="16746"/>
                        </a:cubicBezTo>
                        <a:cubicBezTo>
                          <a:pt x="102" y="16438"/>
                          <a:pt x="0" y="15218"/>
                          <a:pt x="0" y="15128"/>
                        </a:cubicBezTo>
                        <a:cubicBezTo>
                          <a:pt x="0" y="14922"/>
                          <a:pt x="613" y="14820"/>
                          <a:pt x="817" y="14820"/>
                        </a:cubicBezTo>
                        <a:cubicBezTo>
                          <a:pt x="1111" y="14717"/>
                          <a:pt x="1111" y="14717"/>
                          <a:pt x="1111" y="14306"/>
                        </a:cubicBezTo>
                        <a:cubicBezTo>
                          <a:pt x="1111" y="14203"/>
                          <a:pt x="1111" y="14203"/>
                          <a:pt x="1111" y="14203"/>
                        </a:cubicBezTo>
                        <a:cubicBezTo>
                          <a:pt x="1111" y="13908"/>
                          <a:pt x="1213" y="13805"/>
                          <a:pt x="1417" y="13805"/>
                        </a:cubicBezTo>
                        <a:lnTo>
                          <a:pt x="1519" y="13805"/>
                        </a:lnTo>
                        <a:cubicBezTo>
                          <a:pt x="1621" y="13702"/>
                          <a:pt x="1621" y="13702"/>
                          <a:pt x="1621" y="13702"/>
                        </a:cubicBezTo>
                        <a:cubicBezTo>
                          <a:pt x="1723" y="13497"/>
                          <a:pt x="1621" y="13189"/>
                          <a:pt x="1519" y="12893"/>
                        </a:cubicBezTo>
                        <a:cubicBezTo>
                          <a:pt x="1417" y="12688"/>
                          <a:pt x="1519" y="12482"/>
                          <a:pt x="1519" y="12277"/>
                        </a:cubicBezTo>
                        <a:cubicBezTo>
                          <a:pt x="1621" y="12084"/>
                          <a:pt x="1621" y="11969"/>
                          <a:pt x="1621" y="11776"/>
                        </a:cubicBezTo>
                        <a:cubicBezTo>
                          <a:pt x="1621" y="11468"/>
                          <a:pt x="1928" y="10967"/>
                          <a:pt x="2017" y="10761"/>
                        </a:cubicBezTo>
                        <a:cubicBezTo>
                          <a:pt x="2132" y="10761"/>
                          <a:pt x="2132" y="10761"/>
                          <a:pt x="2221" y="10761"/>
                        </a:cubicBezTo>
                        <a:cubicBezTo>
                          <a:pt x="2323" y="10761"/>
                          <a:pt x="2528" y="10864"/>
                          <a:pt x="2630" y="11057"/>
                        </a:cubicBezTo>
                        <a:cubicBezTo>
                          <a:pt x="2732" y="11057"/>
                          <a:pt x="2834" y="11160"/>
                          <a:pt x="2936" y="11262"/>
                        </a:cubicBezTo>
                        <a:cubicBezTo>
                          <a:pt x="3038" y="11160"/>
                          <a:pt x="2936" y="10145"/>
                          <a:pt x="2834" y="9644"/>
                        </a:cubicBezTo>
                        <a:cubicBezTo>
                          <a:pt x="2732" y="9233"/>
                          <a:pt x="3128" y="9028"/>
                          <a:pt x="3434" y="8925"/>
                        </a:cubicBezTo>
                        <a:cubicBezTo>
                          <a:pt x="3434" y="8925"/>
                          <a:pt x="3536" y="8925"/>
                          <a:pt x="3638" y="8925"/>
                        </a:cubicBezTo>
                        <a:cubicBezTo>
                          <a:pt x="3843" y="8835"/>
                          <a:pt x="3843" y="8527"/>
                          <a:pt x="3843" y="8322"/>
                        </a:cubicBezTo>
                        <a:cubicBezTo>
                          <a:pt x="3843" y="8219"/>
                          <a:pt x="3945" y="8116"/>
                          <a:pt x="3945" y="8013"/>
                        </a:cubicBezTo>
                        <a:cubicBezTo>
                          <a:pt x="3945" y="7808"/>
                          <a:pt x="4047" y="7718"/>
                          <a:pt x="4149" y="7718"/>
                        </a:cubicBezTo>
                        <a:cubicBezTo>
                          <a:pt x="4238" y="7718"/>
                          <a:pt x="4340" y="7808"/>
                          <a:pt x="4545" y="8013"/>
                        </a:cubicBezTo>
                        <a:cubicBezTo>
                          <a:pt x="4647" y="8013"/>
                          <a:pt x="4647" y="8013"/>
                          <a:pt x="4749" y="8116"/>
                        </a:cubicBezTo>
                        <a:cubicBezTo>
                          <a:pt x="4749" y="8116"/>
                          <a:pt x="4851" y="8219"/>
                          <a:pt x="4953" y="8219"/>
                        </a:cubicBezTo>
                        <a:cubicBezTo>
                          <a:pt x="5055" y="8219"/>
                          <a:pt x="5055" y="8116"/>
                          <a:pt x="5157" y="8116"/>
                        </a:cubicBezTo>
                        <a:cubicBezTo>
                          <a:pt x="5247" y="8116"/>
                          <a:pt x="5349" y="8013"/>
                          <a:pt x="5451" y="8013"/>
                        </a:cubicBezTo>
                        <a:cubicBezTo>
                          <a:pt x="5655" y="7911"/>
                          <a:pt x="5962" y="7512"/>
                          <a:pt x="6166" y="7102"/>
                        </a:cubicBezTo>
                        <a:cubicBezTo>
                          <a:pt x="6268" y="6999"/>
                          <a:pt x="6357" y="6793"/>
                          <a:pt x="6460" y="6691"/>
                        </a:cubicBezTo>
                        <a:cubicBezTo>
                          <a:pt x="6766" y="6395"/>
                          <a:pt x="6664" y="5586"/>
                          <a:pt x="6562" y="4867"/>
                        </a:cubicBezTo>
                        <a:cubicBezTo>
                          <a:pt x="6460" y="4366"/>
                          <a:pt x="6664" y="4263"/>
                          <a:pt x="6868" y="4263"/>
                        </a:cubicBezTo>
                        <a:cubicBezTo>
                          <a:pt x="6970" y="4263"/>
                          <a:pt x="7072" y="4161"/>
                          <a:pt x="7072" y="4161"/>
                        </a:cubicBezTo>
                        <a:cubicBezTo>
                          <a:pt x="7174" y="4058"/>
                          <a:pt x="7072" y="3442"/>
                          <a:pt x="7072" y="3044"/>
                        </a:cubicBezTo>
                        <a:cubicBezTo>
                          <a:pt x="7072" y="2838"/>
                          <a:pt x="6970" y="2633"/>
                          <a:pt x="6970" y="2530"/>
                        </a:cubicBezTo>
                        <a:cubicBezTo>
                          <a:pt x="6970" y="2132"/>
                          <a:pt x="6970" y="2132"/>
                          <a:pt x="7174" y="2132"/>
                        </a:cubicBezTo>
                        <a:lnTo>
                          <a:pt x="7264" y="2029"/>
                        </a:lnTo>
                        <a:cubicBezTo>
                          <a:pt x="7379" y="2029"/>
                          <a:pt x="7264" y="1721"/>
                          <a:pt x="7174" y="1515"/>
                        </a:cubicBezTo>
                        <a:cubicBezTo>
                          <a:pt x="7174" y="1413"/>
                          <a:pt x="7072" y="1310"/>
                          <a:pt x="7072" y="1117"/>
                        </a:cubicBezTo>
                        <a:cubicBezTo>
                          <a:pt x="7072" y="1015"/>
                          <a:pt x="6970" y="809"/>
                          <a:pt x="6970" y="604"/>
                        </a:cubicBezTo>
                        <a:cubicBezTo>
                          <a:pt x="6970" y="501"/>
                          <a:pt x="6868" y="308"/>
                          <a:pt x="6868" y="193"/>
                        </a:cubicBezTo>
                        <a:lnTo>
                          <a:pt x="6868" y="103"/>
                        </a:lnTo>
                        <a:cubicBezTo>
                          <a:pt x="6970" y="0"/>
                          <a:pt x="7072" y="0"/>
                          <a:pt x="7174" y="0"/>
                        </a:cubicBezTo>
                        <a:cubicBezTo>
                          <a:pt x="7264" y="0"/>
                          <a:pt x="7264" y="0"/>
                          <a:pt x="7264" y="0"/>
                        </a:cubicBezTo>
                        <a:cubicBezTo>
                          <a:pt x="7379" y="0"/>
                          <a:pt x="7379" y="0"/>
                          <a:pt x="7379" y="0"/>
                        </a:cubicBezTo>
                        <a:cubicBezTo>
                          <a:pt x="8387" y="5381"/>
                          <a:pt x="8387" y="5381"/>
                          <a:pt x="8387" y="5381"/>
                        </a:cubicBezTo>
                        <a:cubicBezTo>
                          <a:pt x="13021" y="4469"/>
                          <a:pt x="13021" y="4469"/>
                          <a:pt x="13021" y="4469"/>
                        </a:cubicBezTo>
                        <a:cubicBezTo>
                          <a:pt x="13532" y="7410"/>
                          <a:pt x="13532" y="7410"/>
                          <a:pt x="13532" y="7410"/>
                        </a:cubicBezTo>
                        <a:cubicBezTo>
                          <a:pt x="15038" y="5676"/>
                          <a:pt x="15038" y="5676"/>
                          <a:pt x="15038" y="5676"/>
                        </a:cubicBezTo>
                        <a:cubicBezTo>
                          <a:pt x="15038" y="5676"/>
                          <a:pt x="15345" y="5586"/>
                          <a:pt x="15549" y="5586"/>
                        </a:cubicBezTo>
                        <a:cubicBezTo>
                          <a:pt x="15651" y="5586"/>
                          <a:pt x="15651" y="5676"/>
                          <a:pt x="15753" y="5676"/>
                        </a:cubicBezTo>
                        <a:cubicBezTo>
                          <a:pt x="15753" y="5779"/>
                          <a:pt x="15753" y="5779"/>
                          <a:pt x="15753" y="5779"/>
                        </a:cubicBezTo>
                        <a:lnTo>
                          <a:pt x="15855" y="5586"/>
                        </a:lnTo>
                        <a:cubicBezTo>
                          <a:pt x="15855" y="5471"/>
                          <a:pt x="15957" y="5381"/>
                          <a:pt x="15957" y="5278"/>
                        </a:cubicBezTo>
                        <a:cubicBezTo>
                          <a:pt x="16149" y="4662"/>
                          <a:pt x="16251" y="4469"/>
                          <a:pt x="16455" y="4469"/>
                        </a:cubicBezTo>
                        <a:cubicBezTo>
                          <a:pt x="16557" y="4469"/>
                          <a:pt x="16557" y="4559"/>
                          <a:pt x="16557" y="4559"/>
                        </a:cubicBezTo>
                        <a:cubicBezTo>
                          <a:pt x="16660" y="4764"/>
                          <a:pt x="16762" y="4867"/>
                          <a:pt x="17068" y="4867"/>
                        </a:cubicBezTo>
                        <a:cubicBezTo>
                          <a:pt x="17362" y="4970"/>
                          <a:pt x="17464" y="4764"/>
                          <a:pt x="17668" y="4559"/>
                        </a:cubicBezTo>
                        <a:cubicBezTo>
                          <a:pt x="17668" y="4469"/>
                          <a:pt x="17770" y="4366"/>
                          <a:pt x="17872" y="4366"/>
                        </a:cubicBezTo>
                        <a:cubicBezTo>
                          <a:pt x="17974" y="4263"/>
                          <a:pt x="18064" y="4263"/>
                          <a:pt x="18166" y="4263"/>
                        </a:cubicBezTo>
                        <a:cubicBezTo>
                          <a:pt x="18370" y="4161"/>
                          <a:pt x="18472" y="4058"/>
                          <a:pt x="18574" y="3955"/>
                        </a:cubicBezTo>
                        <a:cubicBezTo>
                          <a:pt x="18677" y="3853"/>
                          <a:pt x="18983" y="3750"/>
                          <a:pt x="19174" y="3750"/>
                        </a:cubicBezTo>
                        <a:cubicBezTo>
                          <a:pt x="19277" y="3750"/>
                          <a:pt x="19277" y="3750"/>
                          <a:pt x="19379" y="3750"/>
                        </a:cubicBezTo>
                        <a:cubicBezTo>
                          <a:pt x="19583" y="3853"/>
                          <a:pt x="19889" y="3853"/>
                          <a:pt x="20183" y="3853"/>
                        </a:cubicBezTo>
                        <a:cubicBezTo>
                          <a:pt x="20591" y="3853"/>
                          <a:pt x="20898" y="4161"/>
                          <a:pt x="21000" y="4366"/>
                        </a:cubicBezTo>
                        <a:cubicBezTo>
                          <a:pt x="21000" y="4662"/>
                          <a:pt x="21396" y="5175"/>
                          <a:pt x="21498" y="5381"/>
                        </a:cubicBezTo>
                        <a:cubicBezTo>
                          <a:pt x="21600" y="5278"/>
                          <a:pt x="21600" y="5278"/>
                          <a:pt x="21600" y="5278"/>
                        </a:cubicBezTo>
                        <a:cubicBezTo>
                          <a:pt x="21600" y="5381"/>
                          <a:pt x="21600" y="5381"/>
                          <a:pt x="21600" y="5381"/>
                        </a:cubicBezTo>
                        <a:cubicBezTo>
                          <a:pt x="21294" y="6087"/>
                          <a:pt x="20898" y="6498"/>
                          <a:pt x="20591" y="6395"/>
                        </a:cubicBezTo>
                        <a:cubicBezTo>
                          <a:pt x="20298" y="6293"/>
                          <a:pt x="19685" y="5882"/>
                          <a:pt x="19277" y="5586"/>
                        </a:cubicBezTo>
                        <a:cubicBezTo>
                          <a:pt x="19085" y="5471"/>
                          <a:pt x="18881" y="5278"/>
                          <a:pt x="18881" y="5278"/>
                        </a:cubicBezTo>
                        <a:cubicBezTo>
                          <a:pt x="18779" y="5278"/>
                          <a:pt x="18677" y="5278"/>
                          <a:pt x="18677" y="5278"/>
                        </a:cubicBezTo>
                        <a:cubicBezTo>
                          <a:pt x="18574" y="5471"/>
                          <a:pt x="18472" y="5779"/>
                          <a:pt x="18472" y="6190"/>
                        </a:cubicBezTo>
                        <a:cubicBezTo>
                          <a:pt x="18472" y="6793"/>
                          <a:pt x="18472" y="7410"/>
                          <a:pt x="18268" y="8013"/>
                        </a:cubicBezTo>
                        <a:cubicBezTo>
                          <a:pt x="18166" y="8630"/>
                          <a:pt x="18064" y="8630"/>
                          <a:pt x="17770" y="8630"/>
                        </a:cubicBezTo>
                        <a:cubicBezTo>
                          <a:pt x="17770" y="8630"/>
                          <a:pt x="17668" y="8720"/>
                          <a:pt x="17566" y="8720"/>
                        </a:cubicBezTo>
                        <a:cubicBezTo>
                          <a:pt x="17260" y="8720"/>
                          <a:pt x="17260" y="9028"/>
                          <a:pt x="17260" y="9233"/>
                        </a:cubicBezTo>
                        <a:cubicBezTo>
                          <a:pt x="17260" y="9439"/>
                          <a:pt x="17260" y="9541"/>
                          <a:pt x="17157" y="9644"/>
                        </a:cubicBezTo>
                        <a:cubicBezTo>
                          <a:pt x="17157" y="9837"/>
                          <a:pt x="16953" y="9837"/>
                          <a:pt x="16864" y="9837"/>
                        </a:cubicBezTo>
                        <a:cubicBezTo>
                          <a:pt x="16762" y="9837"/>
                          <a:pt x="16660" y="9837"/>
                          <a:pt x="16557" y="9837"/>
                        </a:cubicBezTo>
                        <a:cubicBezTo>
                          <a:pt x="16455" y="9837"/>
                          <a:pt x="16251" y="9747"/>
                          <a:pt x="16149" y="9837"/>
                        </a:cubicBezTo>
                        <a:cubicBezTo>
                          <a:pt x="16047" y="9837"/>
                          <a:pt x="16047" y="9837"/>
                          <a:pt x="16047" y="9837"/>
                        </a:cubicBezTo>
                        <a:cubicBezTo>
                          <a:pt x="16047" y="9837"/>
                          <a:pt x="16047" y="9940"/>
                          <a:pt x="16047" y="10042"/>
                        </a:cubicBezTo>
                        <a:cubicBezTo>
                          <a:pt x="16149" y="10145"/>
                          <a:pt x="16149" y="10351"/>
                          <a:pt x="16149" y="10556"/>
                        </a:cubicBezTo>
                        <a:cubicBezTo>
                          <a:pt x="16149" y="10761"/>
                          <a:pt x="16149" y="10967"/>
                          <a:pt x="16047" y="10967"/>
                        </a:cubicBezTo>
                        <a:cubicBezTo>
                          <a:pt x="15957" y="10967"/>
                          <a:pt x="15855" y="10967"/>
                          <a:pt x="15753" y="10864"/>
                        </a:cubicBezTo>
                        <a:cubicBezTo>
                          <a:pt x="15753" y="10761"/>
                          <a:pt x="15651" y="10864"/>
                          <a:pt x="15549" y="10967"/>
                        </a:cubicBezTo>
                        <a:cubicBezTo>
                          <a:pt x="15447" y="11057"/>
                          <a:pt x="15345" y="11365"/>
                          <a:pt x="15345" y="11468"/>
                        </a:cubicBezTo>
                        <a:cubicBezTo>
                          <a:pt x="15345" y="11776"/>
                          <a:pt x="15345" y="11969"/>
                          <a:pt x="15243" y="12084"/>
                        </a:cubicBezTo>
                        <a:cubicBezTo>
                          <a:pt x="15243" y="12174"/>
                          <a:pt x="15140" y="12174"/>
                          <a:pt x="15140" y="12174"/>
                        </a:cubicBezTo>
                        <a:cubicBezTo>
                          <a:pt x="14936" y="12174"/>
                          <a:pt x="14643" y="11879"/>
                          <a:pt x="14336" y="11673"/>
                        </a:cubicBezTo>
                        <a:cubicBezTo>
                          <a:pt x="14336" y="11571"/>
                          <a:pt x="14336" y="11571"/>
                          <a:pt x="14336" y="11571"/>
                        </a:cubicBezTo>
                        <a:cubicBezTo>
                          <a:pt x="14132" y="11468"/>
                          <a:pt x="14030" y="11468"/>
                          <a:pt x="13723" y="11673"/>
                        </a:cubicBezTo>
                        <a:cubicBezTo>
                          <a:pt x="13634" y="11776"/>
                          <a:pt x="13532" y="11776"/>
                          <a:pt x="13430" y="11879"/>
                        </a:cubicBezTo>
                        <a:cubicBezTo>
                          <a:pt x="13123" y="12084"/>
                          <a:pt x="13123" y="12277"/>
                          <a:pt x="13123" y="12688"/>
                        </a:cubicBezTo>
                        <a:cubicBezTo>
                          <a:pt x="13123" y="12893"/>
                          <a:pt x="13123" y="13189"/>
                          <a:pt x="13021" y="13497"/>
                        </a:cubicBezTo>
                        <a:cubicBezTo>
                          <a:pt x="12919" y="13908"/>
                          <a:pt x="12817" y="14113"/>
                          <a:pt x="12817" y="14203"/>
                        </a:cubicBezTo>
                        <a:cubicBezTo>
                          <a:pt x="12728" y="14306"/>
                          <a:pt x="12728" y="14306"/>
                          <a:pt x="12728" y="14614"/>
                        </a:cubicBezTo>
                        <a:cubicBezTo>
                          <a:pt x="12626" y="15025"/>
                          <a:pt x="12626" y="15128"/>
                          <a:pt x="12319" y="15423"/>
                        </a:cubicBezTo>
                        <a:cubicBezTo>
                          <a:pt x="12319" y="15423"/>
                          <a:pt x="12217" y="15526"/>
                          <a:pt x="12217" y="15629"/>
                        </a:cubicBezTo>
                        <a:cubicBezTo>
                          <a:pt x="12013" y="15937"/>
                          <a:pt x="11911" y="16039"/>
                          <a:pt x="11809" y="16335"/>
                        </a:cubicBezTo>
                        <a:cubicBezTo>
                          <a:pt x="11706" y="16540"/>
                          <a:pt x="11617" y="16746"/>
                          <a:pt x="11413" y="17054"/>
                        </a:cubicBezTo>
                        <a:cubicBezTo>
                          <a:pt x="11311" y="17259"/>
                          <a:pt x="11311" y="17362"/>
                          <a:pt x="11311" y="17452"/>
                        </a:cubicBezTo>
                        <a:cubicBezTo>
                          <a:pt x="11311" y="17452"/>
                          <a:pt x="11413" y="17452"/>
                          <a:pt x="11515" y="17452"/>
                        </a:cubicBezTo>
                        <a:cubicBezTo>
                          <a:pt x="11617" y="17452"/>
                          <a:pt x="11809" y="17452"/>
                          <a:pt x="11911" y="17555"/>
                        </a:cubicBezTo>
                        <a:cubicBezTo>
                          <a:pt x="12115" y="17658"/>
                          <a:pt x="12217" y="17760"/>
                          <a:pt x="12217" y="17863"/>
                        </a:cubicBezTo>
                        <a:cubicBezTo>
                          <a:pt x="12217" y="17966"/>
                          <a:pt x="11911" y="17966"/>
                          <a:pt x="11809" y="17966"/>
                        </a:cubicBezTo>
                        <a:cubicBezTo>
                          <a:pt x="11706" y="17966"/>
                          <a:pt x="11617" y="18171"/>
                          <a:pt x="11515" y="18377"/>
                        </a:cubicBezTo>
                        <a:cubicBezTo>
                          <a:pt x="11413" y="18672"/>
                          <a:pt x="11311" y="18878"/>
                          <a:pt x="11004" y="18980"/>
                        </a:cubicBezTo>
                        <a:cubicBezTo>
                          <a:pt x="10902" y="19070"/>
                          <a:pt x="10800" y="19070"/>
                          <a:pt x="10698" y="19070"/>
                        </a:cubicBezTo>
                        <a:lnTo>
                          <a:pt x="10609" y="19070"/>
                        </a:lnTo>
                        <a:cubicBezTo>
                          <a:pt x="10494" y="19070"/>
                          <a:pt x="10494" y="19070"/>
                          <a:pt x="10494" y="19070"/>
                        </a:cubicBezTo>
                        <a:cubicBezTo>
                          <a:pt x="10609" y="19481"/>
                          <a:pt x="9996" y="19571"/>
                          <a:pt x="9089" y="19776"/>
                        </a:cubicBezTo>
                        <a:cubicBezTo>
                          <a:pt x="8987" y="19776"/>
                          <a:pt x="8987" y="19776"/>
                          <a:pt x="8987" y="19776"/>
                        </a:cubicBezTo>
                        <a:cubicBezTo>
                          <a:pt x="8681" y="19879"/>
                          <a:pt x="8579" y="19879"/>
                          <a:pt x="8579" y="19879"/>
                        </a:cubicBezTo>
                        <a:cubicBezTo>
                          <a:pt x="8579" y="19982"/>
                          <a:pt x="8579" y="19982"/>
                          <a:pt x="8681" y="19982"/>
                        </a:cubicBezTo>
                        <a:cubicBezTo>
                          <a:pt x="8681" y="20085"/>
                          <a:pt x="8783" y="20187"/>
                          <a:pt x="8681" y="20290"/>
                        </a:cubicBezTo>
                        <a:cubicBezTo>
                          <a:pt x="8477" y="20393"/>
                          <a:pt x="7979" y="20791"/>
                          <a:pt x="7264" y="20791"/>
                        </a:cubicBezTo>
                        <a:cubicBezTo>
                          <a:pt x="7174" y="20791"/>
                          <a:pt x="6970" y="20688"/>
                          <a:pt x="6868" y="20688"/>
                        </a:cubicBezTo>
                        <a:cubicBezTo>
                          <a:pt x="6664" y="20688"/>
                          <a:pt x="6562" y="20598"/>
                          <a:pt x="6460" y="20598"/>
                        </a:cubicBezTo>
                        <a:cubicBezTo>
                          <a:pt x="6357" y="20598"/>
                          <a:pt x="6357" y="20688"/>
                          <a:pt x="6357" y="20791"/>
                        </a:cubicBezTo>
                        <a:cubicBezTo>
                          <a:pt x="6357" y="20894"/>
                          <a:pt x="6357" y="21099"/>
                          <a:pt x="6166" y="21407"/>
                        </a:cubicBezTo>
                        <a:cubicBezTo>
                          <a:pt x="6064" y="21510"/>
                          <a:pt x="5962" y="21600"/>
                          <a:pt x="5860" y="21600"/>
                        </a:cubicBezTo>
                        <a:close/>
                        <a:moveTo>
                          <a:pt x="2221" y="10864"/>
                        </a:moveTo>
                        <a:cubicBezTo>
                          <a:pt x="2132" y="10864"/>
                          <a:pt x="2132" y="10864"/>
                          <a:pt x="2132" y="10864"/>
                        </a:cubicBezTo>
                        <a:cubicBezTo>
                          <a:pt x="1928" y="10967"/>
                          <a:pt x="1723" y="11468"/>
                          <a:pt x="1723" y="11776"/>
                        </a:cubicBezTo>
                        <a:cubicBezTo>
                          <a:pt x="1723" y="11969"/>
                          <a:pt x="1723" y="12174"/>
                          <a:pt x="1621" y="12277"/>
                        </a:cubicBezTo>
                        <a:cubicBezTo>
                          <a:pt x="1621" y="12482"/>
                          <a:pt x="1519" y="12688"/>
                          <a:pt x="1621" y="12893"/>
                        </a:cubicBezTo>
                        <a:cubicBezTo>
                          <a:pt x="1723" y="12996"/>
                          <a:pt x="1826" y="13394"/>
                          <a:pt x="1723" y="13702"/>
                        </a:cubicBezTo>
                        <a:cubicBezTo>
                          <a:pt x="1723" y="13805"/>
                          <a:pt x="1621" y="13805"/>
                          <a:pt x="1621" y="13805"/>
                        </a:cubicBezTo>
                        <a:cubicBezTo>
                          <a:pt x="1519" y="13908"/>
                          <a:pt x="1417" y="13908"/>
                          <a:pt x="1417" y="13908"/>
                        </a:cubicBezTo>
                        <a:cubicBezTo>
                          <a:pt x="1213" y="13908"/>
                          <a:pt x="1213" y="13908"/>
                          <a:pt x="1213" y="14203"/>
                        </a:cubicBezTo>
                        <a:cubicBezTo>
                          <a:pt x="1213" y="14306"/>
                          <a:pt x="1213" y="14306"/>
                          <a:pt x="1213" y="14306"/>
                        </a:cubicBezTo>
                        <a:cubicBezTo>
                          <a:pt x="1213" y="14717"/>
                          <a:pt x="1213" y="14820"/>
                          <a:pt x="817" y="14922"/>
                        </a:cubicBezTo>
                        <a:cubicBezTo>
                          <a:pt x="409" y="14922"/>
                          <a:pt x="102" y="15128"/>
                          <a:pt x="102" y="15128"/>
                        </a:cubicBezTo>
                        <a:cubicBezTo>
                          <a:pt x="102" y="15320"/>
                          <a:pt x="204" y="16438"/>
                          <a:pt x="613" y="16746"/>
                        </a:cubicBezTo>
                        <a:cubicBezTo>
                          <a:pt x="919" y="16951"/>
                          <a:pt x="1111" y="17362"/>
                          <a:pt x="1315" y="17760"/>
                        </a:cubicBezTo>
                        <a:cubicBezTo>
                          <a:pt x="1417" y="17863"/>
                          <a:pt x="1417" y="17863"/>
                          <a:pt x="1417" y="17863"/>
                        </a:cubicBezTo>
                        <a:cubicBezTo>
                          <a:pt x="1417" y="17966"/>
                          <a:pt x="1519" y="18068"/>
                          <a:pt x="1519" y="18171"/>
                        </a:cubicBezTo>
                        <a:cubicBezTo>
                          <a:pt x="1723" y="18569"/>
                          <a:pt x="1826" y="18980"/>
                          <a:pt x="2426" y="19276"/>
                        </a:cubicBezTo>
                        <a:cubicBezTo>
                          <a:pt x="2732" y="19481"/>
                          <a:pt x="3038" y="19481"/>
                          <a:pt x="3230" y="19481"/>
                        </a:cubicBezTo>
                        <a:cubicBezTo>
                          <a:pt x="3434" y="19571"/>
                          <a:pt x="3638" y="19571"/>
                          <a:pt x="3843" y="19879"/>
                        </a:cubicBezTo>
                        <a:cubicBezTo>
                          <a:pt x="3945" y="19982"/>
                          <a:pt x="3843" y="20187"/>
                          <a:pt x="3843" y="20290"/>
                        </a:cubicBezTo>
                        <a:cubicBezTo>
                          <a:pt x="3843" y="20393"/>
                          <a:pt x="3843" y="20393"/>
                          <a:pt x="3843" y="20483"/>
                        </a:cubicBezTo>
                        <a:cubicBezTo>
                          <a:pt x="3945" y="20598"/>
                          <a:pt x="4149" y="20598"/>
                          <a:pt x="4545" y="20688"/>
                        </a:cubicBezTo>
                        <a:cubicBezTo>
                          <a:pt x="5157" y="20894"/>
                          <a:pt x="5451" y="21099"/>
                          <a:pt x="5655" y="21305"/>
                        </a:cubicBezTo>
                        <a:cubicBezTo>
                          <a:pt x="5757" y="21407"/>
                          <a:pt x="5860" y="21510"/>
                          <a:pt x="5860" y="21510"/>
                        </a:cubicBezTo>
                        <a:cubicBezTo>
                          <a:pt x="5962" y="21510"/>
                          <a:pt x="5962" y="21407"/>
                          <a:pt x="6064" y="21305"/>
                        </a:cubicBezTo>
                        <a:cubicBezTo>
                          <a:pt x="6268" y="21099"/>
                          <a:pt x="6268" y="20894"/>
                          <a:pt x="6268" y="20791"/>
                        </a:cubicBezTo>
                        <a:cubicBezTo>
                          <a:pt x="6268" y="20598"/>
                          <a:pt x="6357" y="20483"/>
                          <a:pt x="6460" y="20483"/>
                        </a:cubicBezTo>
                        <a:cubicBezTo>
                          <a:pt x="6562" y="20483"/>
                          <a:pt x="6664" y="20598"/>
                          <a:pt x="6868" y="20598"/>
                        </a:cubicBezTo>
                        <a:cubicBezTo>
                          <a:pt x="6970" y="20598"/>
                          <a:pt x="7174" y="20688"/>
                          <a:pt x="7264" y="20688"/>
                        </a:cubicBezTo>
                        <a:cubicBezTo>
                          <a:pt x="7877" y="20688"/>
                          <a:pt x="8477" y="20393"/>
                          <a:pt x="8579" y="20187"/>
                        </a:cubicBezTo>
                        <a:cubicBezTo>
                          <a:pt x="8681" y="20187"/>
                          <a:pt x="8681" y="20187"/>
                          <a:pt x="8579" y="20085"/>
                        </a:cubicBezTo>
                        <a:cubicBezTo>
                          <a:pt x="8477" y="19982"/>
                          <a:pt x="8477" y="19982"/>
                          <a:pt x="8477" y="19879"/>
                        </a:cubicBezTo>
                        <a:cubicBezTo>
                          <a:pt x="8579" y="19776"/>
                          <a:pt x="8681" y="19776"/>
                          <a:pt x="8987" y="19674"/>
                        </a:cubicBezTo>
                        <a:cubicBezTo>
                          <a:pt x="9089" y="19674"/>
                          <a:pt x="9089" y="19674"/>
                          <a:pt x="9089" y="19674"/>
                        </a:cubicBezTo>
                        <a:cubicBezTo>
                          <a:pt x="9791" y="19481"/>
                          <a:pt x="10494" y="19378"/>
                          <a:pt x="10404" y="19173"/>
                        </a:cubicBezTo>
                        <a:cubicBezTo>
                          <a:pt x="10404" y="19070"/>
                          <a:pt x="10404" y="19070"/>
                          <a:pt x="10404" y="18980"/>
                        </a:cubicBezTo>
                        <a:cubicBezTo>
                          <a:pt x="10494" y="18980"/>
                          <a:pt x="10494" y="18980"/>
                          <a:pt x="10609" y="18980"/>
                        </a:cubicBezTo>
                        <a:lnTo>
                          <a:pt x="10698" y="18980"/>
                        </a:lnTo>
                        <a:cubicBezTo>
                          <a:pt x="10800" y="18980"/>
                          <a:pt x="10902" y="18980"/>
                          <a:pt x="11004" y="18980"/>
                        </a:cubicBezTo>
                        <a:cubicBezTo>
                          <a:pt x="11209" y="18878"/>
                          <a:pt x="11311" y="18569"/>
                          <a:pt x="11413" y="18377"/>
                        </a:cubicBezTo>
                        <a:cubicBezTo>
                          <a:pt x="11515" y="18171"/>
                          <a:pt x="11617" y="17966"/>
                          <a:pt x="11809" y="17966"/>
                        </a:cubicBezTo>
                        <a:cubicBezTo>
                          <a:pt x="11911" y="17966"/>
                          <a:pt x="12115" y="17863"/>
                          <a:pt x="12115" y="17760"/>
                        </a:cubicBezTo>
                        <a:cubicBezTo>
                          <a:pt x="12115" y="17760"/>
                          <a:pt x="12115" y="17658"/>
                          <a:pt x="11911" y="17658"/>
                        </a:cubicBezTo>
                        <a:cubicBezTo>
                          <a:pt x="11706" y="17555"/>
                          <a:pt x="11617" y="17555"/>
                          <a:pt x="11515" y="17555"/>
                        </a:cubicBezTo>
                        <a:cubicBezTo>
                          <a:pt x="11311" y="17555"/>
                          <a:pt x="11209" y="17555"/>
                          <a:pt x="11209" y="17452"/>
                        </a:cubicBezTo>
                        <a:cubicBezTo>
                          <a:pt x="11209" y="17362"/>
                          <a:pt x="11209" y="17259"/>
                          <a:pt x="11413" y="17054"/>
                        </a:cubicBezTo>
                        <a:cubicBezTo>
                          <a:pt x="11617" y="16746"/>
                          <a:pt x="11617" y="16438"/>
                          <a:pt x="11706" y="16245"/>
                        </a:cubicBezTo>
                        <a:cubicBezTo>
                          <a:pt x="11809" y="16039"/>
                          <a:pt x="11911" y="15834"/>
                          <a:pt x="12115" y="15526"/>
                        </a:cubicBezTo>
                        <a:cubicBezTo>
                          <a:pt x="12217" y="15526"/>
                          <a:pt x="12217" y="15423"/>
                          <a:pt x="12319" y="15320"/>
                        </a:cubicBezTo>
                        <a:cubicBezTo>
                          <a:pt x="12523" y="15025"/>
                          <a:pt x="12523" y="15025"/>
                          <a:pt x="12626" y="14614"/>
                        </a:cubicBezTo>
                        <a:cubicBezTo>
                          <a:pt x="12626" y="14306"/>
                          <a:pt x="12626" y="14203"/>
                          <a:pt x="12728" y="14113"/>
                        </a:cubicBezTo>
                        <a:cubicBezTo>
                          <a:pt x="12817" y="14010"/>
                          <a:pt x="12817" y="13908"/>
                          <a:pt x="12919" y="13497"/>
                        </a:cubicBezTo>
                        <a:cubicBezTo>
                          <a:pt x="13021" y="13189"/>
                          <a:pt x="13021" y="12893"/>
                          <a:pt x="13021" y="12688"/>
                        </a:cubicBezTo>
                        <a:cubicBezTo>
                          <a:pt x="13021" y="12277"/>
                          <a:pt x="13021" y="11969"/>
                          <a:pt x="13328" y="11776"/>
                        </a:cubicBezTo>
                        <a:cubicBezTo>
                          <a:pt x="13532" y="11776"/>
                          <a:pt x="13634" y="11673"/>
                          <a:pt x="13723" y="11571"/>
                        </a:cubicBezTo>
                        <a:cubicBezTo>
                          <a:pt x="13838" y="11468"/>
                          <a:pt x="13928" y="11365"/>
                          <a:pt x="14132" y="11365"/>
                        </a:cubicBezTo>
                        <a:cubicBezTo>
                          <a:pt x="14234" y="11365"/>
                          <a:pt x="14234" y="11468"/>
                          <a:pt x="14336" y="11571"/>
                        </a:cubicBezTo>
                        <a:cubicBezTo>
                          <a:pt x="14438" y="11571"/>
                          <a:pt x="14438" y="11571"/>
                          <a:pt x="14438" y="11571"/>
                        </a:cubicBezTo>
                        <a:cubicBezTo>
                          <a:pt x="14643" y="11776"/>
                          <a:pt x="14936" y="12084"/>
                          <a:pt x="15140" y="12084"/>
                        </a:cubicBezTo>
                        <a:cubicBezTo>
                          <a:pt x="15345" y="11879"/>
                          <a:pt x="15243" y="11776"/>
                          <a:pt x="15243" y="11571"/>
                        </a:cubicBezTo>
                        <a:cubicBezTo>
                          <a:pt x="15243" y="11468"/>
                          <a:pt x="15243" y="11468"/>
                          <a:pt x="15243" y="11468"/>
                        </a:cubicBezTo>
                        <a:cubicBezTo>
                          <a:pt x="15243" y="11365"/>
                          <a:pt x="15345" y="11057"/>
                          <a:pt x="15447" y="10864"/>
                        </a:cubicBezTo>
                        <a:cubicBezTo>
                          <a:pt x="15651" y="10761"/>
                          <a:pt x="15753" y="10659"/>
                          <a:pt x="15855" y="10761"/>
                        </a:cubicBezTo>
                        <a:cubicBezTo>
                          <a:pt x="15957" y="10864"/>
                          <a:pt x="15957" y="10864"/>
                          <a:pt x="16047" y="10864"/>
                        </a:cubicBezTo>
                        <a:cubicBezTo>
                          <a:pt x="16047" y="10864"/>
                          <a:pt x="16047" y="10864"/>
                          <a:pt x="16047" y="10556"/>
                        </a:cubicBezTo>
                        <a:cubicBezTo>
                          <a:pt x="16047" y="10351"/>
                          <a:pt x="16047" y="10248"/>
                          <a:pt x="15957" y="10145"/>
                        </a:cubicBezTo>
                        <a:cubicBezTo>
                          <a:pt x="15957" y="9940"/>
                          <a:pt x="15957" y="9837"/>
                          <a:pt x="15957" y="9747"/>
                        </a:cubicBezTo>
                        <a:cubicBezTo>
                          <a:pt x="15957" y="9747"/>
                          <a:pt x="16047" y="9747"/>
                          <a:pt x="16149" y="9747"/>
                        </a:cubicBezTo>
                        <a:cubicBezTo>
                          <a:pt x="16251" y="9747"/>
                          <a:pt x="16455" y="9747"/>
                          <a:pt x="16557" y="9747"/>
                        </a:cubicBezTo>
                        <a:cubicBezTo>
                          <a:pt x="16660" y="9747"/>
                          <a:pt x="16762" y="9747"/>
                          <a:pt x="16864" y="9747"/>
                        </a:cubicBezTo>
                        <a:cubicBezTo>
                          <a:pt x="16953" y="9747"/>
                          <a:pt x="17068" y="9747"/>
                          <a:pt x="17068" y="9644"/>
                        </a:cubicBezTo>
                        <a:cubicBezTo>
                          <a:pt x="17157" y="9541"/>
                          <a:pt x="17157" y="9336"/>
                          <a:pt x="17157" y="9233"/>
                        </a:cubicBezTo>
                        <a:cubicBezTo>
                          <a:pt x="17157" y="9028"/>
                          <a:pt x="17157" y="8720"/>
                          <a:pt x="17566" y="8630"/>
                        </a:cubicBezTo>
                        <a:cubicBezTo>
                          <a:pt x="17668" y="8630"/>
                          <a:pt x="17770" y="8630"/>
                          <a:pt x="17770" y="8630"/>
                        </a:cubicBezTo>
                        <a:cubicBezTo>
                          <a:pt x="17974" y="8527"/>
                          <a:pt x="18064" y="8527"/>
                          <a:pt x="18166" y="8013"/>
                        </a:cubicBezTo>
                        <a:cubicBezTo>
                          <a:pt x="18370" y="7204"/>
                          <a:pt x="18370" y="6601"/>
                          <a:pt x="18370" y="6190"/>
                        </a:cubicBezTo>
                        <a:cubicBezTo>
                          <a:pt x="18370" y="5882"/>
                          <a:pt x="18370" y="5381"/>
                          <a:pt x="18574" y="5278"/>
                        </a:cubicBezTo>
                        <a:cubicBezTo>
                          <a:pt x="18677" y="5175"/>
                          <a:pt x="18779" y="5175"/>
                          <a:pt x="18881" y="5175"/>
                        </a:cubicBezTo>
                        <a:cubicBezTo>
                          <a:pt x="18983" y="5278"/>
                          <a:pt x="19174" y="5381"/>
                          <a:pt x="19379" y="5471"/>
                        </a:cubicBezTo>
                        <a:cubicBezTo>
                          <a:pt x="19787" y="5779"/>
                          <a:pt x="20298" y="6293"/>
                          <a:pt x="20591" y="6293"/>
                        </a:cubicBezTo>
                        <a:lnTo>
                          <a:pt x="20694" y="6293"/>
                        </a:lnTo>
                        <a:cubicBezTo>
                          <a:pt x="20898" y="6293"/>
                          <a:pt x="21204" y="5984"/>
                          <a:pt x="21396" y="5471"/>
                        </a:cubicBezTo>
                        <a:cubicBezTo>
                          <a:pt x="21396" y="5381"/>
                          <a:pt x="21396" y="5381"/>
                          <a:pt x="21396" y="5381"/>
                        </a:cubicBezTo>
                        <a:cubicBezTo>
                          <a:pt x="21396" y="5381"/>
                          <a:pt x="21000" y="4662"/>
                          <a:pt x="20898" y="4469"/>
                        </a:cubicBezTo>
                        <a:cubicBezTo>
                          <a:pt x="20796" y="4161"/>
                          <a:pt x="20591" y="3955"/>
                          <a:pt x="20183" y="3955"/>
                        </a:cubicBezTo>
                        <a:cubicBezTo>
                          <a:pt x="19889" y="3955"/>
                          <a:pt x="19583" y="3955"/>
                          <a:pt x="19277" y="3853"/>
                        </a:cubicBezTo>
                        <a:cubicBezTo>
                          <a:pt x="19277" y="3853"/>
                          <a:pt x="19277" y="3750"/>
                          <a:pt x="19174" y="3750"/>
                        </a:cubicBezTo>
                        <a:cubicBezTo>
                          <a:pt x="18983" y="3750"/>
                          <a:pt x="18779" y="3955"/>
                          <a:pt x="18677" y="4058"/>
                        </a:cubicBezTo>
                        <a:cubicBezTo>
                          <a:pt x="18574" y="4161"/>
                          <a:pt x="18370" y="4263"/>
                          <a:pt x="18166" y="4263"/>
                        </a:cubicBezTo>
                        <a:cubicBezTo>
                          <a:pt x="18064" y="4366"/>
                          <a:pt x="18064" y="4366"/>
                          <a:pt x="17974" y="4366"/>
                        </a:cubicBezTo>
                        <a:cubicBezTo>
                          <a:pt x="17872" y="4469"/>
                          <a:pt x="17770" y="4559"/>
                          <a:pt x="17668" y="4662"/>
                        </a:cubicBezTo>
                        <a:cubicBezTo>
                          <a:pt x="17566" y="4867"/>
                          <a:pt x="17464" y="5073"/>
                          <a:pt x="17068" y="4970"/>
                        </a:cubicBezTo>
                        <a:cubicBezTo>
                          <a:pt x="16660" y="4970"/>
                          <a:pt x="16557" y="4764"/>
                          <a:pt x="16455" y="4662"/>
                        </a:cubicBezTo>
                        <a:cubicBezTo>
                          <a:pt x="16455" y="4559"/>
                          <a:pt x="16455" y="4559"/>
                          <a:pt x="16455" y="4559"/>
                        </a:cubicBezTo>
                        <a:cubicBezTo>
                          <a:pt x="16353" y="4559"/>
                          <a:pt x="16149" y="5073"/>
                          <a:pt x="16047" y="5381"/>
                        </a:cubicBezTo>
                        <a:cubicBezTo>
                          <a:pt x="15957" y="5471"/>
                          <a:pt x="15957" y="5586"/>
                          <a:pt x="15957" y="5586"/>
                        </a:cubicBezTo>
                        <a:cubicBezTo>
                          <a:pt x="15855" y="5779"/>
                          <a:pt x="15855" y="5882"/>
                          <a:pt x="15753" y="5882"/>
                        </a:cubicBezTo>
                        <a:cubicBezTo>
                          <a:pt x="15651" y="5882"/>
                          <a:pt x="15651" y="5779"/>
                          <a:pt x="15651" y="5779"/>
                        </a:cubicBezTo>
                        <a:cubicBezTo>
                          <a:pt x="15651" y="5676"/>
                          <a:pt x="15651" y="5676"/>
                          <a:pt x="15549" y="5676"/>
                        </a:cubicBezTo>
                        <a:cubicBezTo>
                          <a:pt x="15345" y="5676"/>
                          <a:pt x="15140" y="5779"/>
                          <a:pt x="15140" y="5779"/>
                        </a:cubicBezTo>
                        <a:cubicBezTo>
                          <a:pt x="13532" y="7615"/>
                          <a:pt x="13532" y="7615"/>
                          <a:pt x="13532" y="7615"/>
                        </a:cubicBezTo>
                        <a:cubicBezTo>
                          <a:pt x="13021" y="4559"/>
                          <a:pt x="13021" y="4559"/>
                          <a:pt x="13021" y="4559"/>
                        </a:cubicBezTo>
                        <a:cubicBezTo>
                          <a:pt x="8285" y="5471"/>
                          <a:pt x="8285" y="5471"/>
                          <a:pt x="8285" y="5471"/>
                        </a:cubicBezTo>
                        <a:cubicBezTo>
                          <a:pt x="7264" y="103"/>
                          <a:pt x="7264" y="103"/>
                          <a:pt x="7264" y="103"/>
                        </a:cubicBezTo>
                        <a:cubicBezTo>
                          <a:pt x="7264" y="103"/>
                          <a:pt x="7264" y="103"/>
                          <a:pt x="7174" y="103"/>
                        </a:cubicBezTo>
                        <a:cubicBezTo>
                          <a:pt x="7072" y="103"/>
                          <a:pt x="6970" y="103"/>
                          <a:pt x="6970" y="193"/>
                        </a:cubicBezTo>
                        <a:cubicBezTo>
                          <a:pt x="6970" y="308"/>
                          <a:pt x="7072" y="398"/>
                          <a:pt x="7072" y="604"/>
                        </a:cubicBezTo>
                        <a:cubicBezTo>
                          <a:pt x="7072" y="809"/>
                          <a:pt x="7174" y="912"/>
                          <a:pt x="7174" y="1117"/>
                        </a:cubicBezTo>
                        <a:cubicBezTo>
                          <a:pt x="7174" y="1220"/>
                          <a:pt x="7264" y="1413"/>
                          <a:pt x="7264" y="1515"/>
                        </a:cubicBezTo>
                        <a:cubicBezTo>
                          <a:pt x="7379" y="1824"/>
                          <a:pt x="7468" y="2029"/>
                          <a:pt x="7264" y="2132"/>
                        </a:cubicBezTo>
                        <a:lnTo>
                          <a:pt x="7174" y="2132"/>
                        </a:lnTo>
                        <a:cubicBezTo>
                          <a:pt x="7072" y="2234"/>
                          <a:pt x="7072" y="2234"/>
                          <a:pt x="7072" y="2530"/>
                        </a:cubicBezTo>
                        <a:cubicBezTo>
                          <a:pt x="7072" y="2633"/>
                          <a:pt x="7072" y="2838"/>
                          <a:pt x="7174" y="3044"/>
                        </a:cubicBezTo>
                        <a:cubicBezTo>
                          <a:pt x="7174" y="3647"/>
                          <a:pt x="7264" y="4058"/>
                          <a:pt x="7174" y="4263"/>
                        </a:cubicBezTo>
                        <a:cubicBezTo>
                          <a:pt x="7072" y="4263"/>
                          <a:pt x="6970" y="4263"/>
                          <a:pt x="6868" y="4366"/>
                        </a:cubicBezTo>
                        <a:cubicBezTo>
                          <a:pt x="6766" y="4366"/>
                          <a:pt x="6562" y="4366"/>
                          <a:pt x="6664" y="4867"/>
                        </a:cubicBezTo>
                        <a:cubicBezTo>
                          <a:pt x="6766" y="5676"/>
                          <a:pt x="6766" y="6395"/>
                          <a:pt x="6562" y="6793"/>
                        </a:cubicBezTo>
                        <a:cubicBezTo>
                          <a:pt x="6460" y="6896"/>
                          <a:pt x="6357" y="6999"/>
                          <a:pt x="6268" y="7204"/>
                        </a:cubicBezTo>
                        <a:cubicBezTo>
                          <a:pt x="5962" y="7615"/>
                          <a:pt x="5757" y="8013"/>
                          <a:pt x="5451" y="8116"/>
                        </a:cubicBezTo>
                        <a:cubicBezTo>
                          <a:pt x="5349" y="8116"/>
                          <a:pt x="5247" y="8116"/>
                          <a:pt x="5157" y="8219"/>
                        </a:cubicBezTo>
                        <a:cubicBezTo>
                          <a:pt x="5157" y="8219"/>
                          <a:pt x="5055" y="8219"/>
                          <a:pt x="4953" y="8219"/>
                        </a:cubicBezTo>
                        <a:cubicBezTo>
                          <a:pt x="4851" y="8219"/>
                          <a:pt x="4749" y="8219"/>
                          <a:pt x="4647" y="8116"/>
                        </a:cubicBezTo>
                        <a:cubicBezTo>
                          <a:pt x="4647" y="8116"/>
                          <a:pt x="4545" y="8116"/>
                          <a:pt x="4545" y="8013"/>
                        </a:cubicBezTo>
                        <a:cubicBezTo>
                          <a:pt x="4340" y="7911"/>
                          <a:pt x="4238" y="7808"/>
                          <a:pt x="4149" y="7808"/>
                        </a:cubicBezTo>
                        <a:cubicBezTo>
                          <a:pt x="4149" y="7808"/>
                          <a:pt x="4047" y="7808"/>
                          <a:pt x="4047" y="8013"/>
                        </a:cubicBezTo>
                        <a:cubicBezTo>
                          <a:pt x="4047" y="8116"/>
                          <a:pt x="3945" y="8219"/>
                          <a:pt x="3945" y="8322"/>
                        </a:cubicBezTo>
                        <a:cubicBezTo>
                          <a:pt x="3945" y="8630"/>
                          <a:pt x="3945" y="8835"/>
                          <a:pt x="3638" y="8925"/>
                        </a:cubicBezTo>
                        <a:cubicBezTo>
                          <a:pt x="3638" y="9028"/>
                          <a:pt x="3536" y="9028"/>
                          <a:pt x="3434" y="9028"/>
                        </a:cubicBezTo>
                        <a:cubicBezTo>
                          <a:pt x="3128" y="9233"/>
                          <a:pt x="2834" y="9336"/>
                          <a:pt x="2936" y="9541"/>
                        </a:cubicBezTo>
                        <a:cubicBezTo>
                          <a:pt x="3038" y="9940"/>
                          <a:pt x="3128" y="11057"/>
                          <a:pt x="3038" y="11262"/>
                        </a:cubicBezTo>
                        <a:cubicBezTo>
                          <a:pt x="3038" y="11365"/>
                          <a:pt x="2936" y="11365"/>
                          <a:pt x="2936" y="11365"/>
                        </a:cubicBezTo>
                        <a:cubicBezTo>
                          <a:pt x="2936" y="11365"/>
                          <a:pt x="2936" y="11365"/>
                          <a:pt x="2936" y="11262"/>
                        </a:cubicBezTo>
                        <a:cubicBezTo>
                          <a:pt x="2834" y="11262"/>
                          <a:pt x="2732" y="11160"/>
                          <a:pt x="2630" y="11057"/>
                        </a:cubicBezTo>
                        <a:cubicBezTo>
                          <a:pt x="2426" y="10967"/>
                          <a:pt x="2323" y="10864"/>
                          <a:pt x="2221" y="10864"/>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107" name="Shape 3660">
                    <a:extLst>
                      <a:ext uri="{FF2B5EF4-FFF2-40B4-BE49-F238E27FC236}">
                        <a16:creationId xmlns:a16="http://schemas.microsoft.com/office/drawing/2014/main" id="{ED881DAB-47BF-417E-AA98-1403AB949F0E}"/>
                      </a:ext>
                    </a:extLst>
                  </p:cNvPr>
                  <p:cNvSpPr/>
                  <p:nvPr/>
                </p:nvSpPr>
                <p:spPr>
                  <a:xfrm>
                    <a:off x="10291280" y="3463799"/>
                    <a:ext cx="2015400" cy="1157405"/>
                  </a:xfrm>
                  <a:custGeom>
                    <a:avLst/>
                    <a:gdLst/>
                    <a:ahLst/>
                    <a:cxnLst>
                      <a:cxn ang="0">
                        <a:pos x="wd2" y="hd2"/>
                      </a:cxn>
                      <a:cxn ang="5400000">
                        <a:pos x="wd2" y="hd2"/>
                      </a:cxn>
                      <a:cxn ang="10800000">
                        <a:pos x="wd2" y="hd2"/>
                      </a:cxn>
                      <a:cxn ang="16200000">
                        <a:pos x="wd2" y="hd2"/>
                      </a:cxn>
                    </a:cxnLst>
                    <a:rect l="0" t="0" r="r" b="b"/>
                    <a:pathLst>
                      <a:path w="21600" h="21434" extrusionOk="0">
                        <a:moveTo>
                          <a:pt x="21360" y="14372"/>
                        </a:moveTo>
                        <a:cubicBezTo>
                          <a:pt x="21180" y="13660"/>
                          <a:pt x="21300" y="13556"/>
                          <a:pt x="21067" y="13258"/>
                        </a:cubicBezTo>
                        <a:cubicBezTo>
                          <a:pt x="20827" y="12947"/>
                          <a:pt x="20767" y="12947"/>
                          <a:pt x="20594" y="12947"/>
                        </a:cubicBezTo>
                        <a:cubicBezTo>
                          <a:pt x="20414" y="12947"/>
                          <a:pt x="20114" y="12947"/>
                          <a:pt x="20054" y="12947"/>
                        </a:cubicBezTo>
                        <a:cubicBezTo>
                          <a:pt x="20054" y="12947"/>
                          <a:pt x="20114" y="13258"/>
                          <a:pt x="19994" y="13349"/>
                        </a:cubicBezTo>
                        <a:cubicBezTo>
                          <a:pt x="19881" y="13349"/>
                          <a:pt x="19761" y="13660"/>
                          <a:pt x="19641" y="13452"/>
                        </a:cubicBezTo>
                        <a:cubicBezTo>
                          <a:pt x="19461" y="13258"/>
                          <a:pt x="19521" y="13452"/>
                          <a:pt x="19228" y="12947"/>
                        </a:cubicBezTo>
                        <a:cubicBezTo>
                          <a:pt x="18988" y="12429"/>
                          <a:pt x="18868" y="12325"/>
                          <a:pt x="18808" y="12234"/>
                        </a:cubicBezTo>
                        <a:cubicBezTo>
                          <a:pt x="18695" y="12131"/>
                          <a:pt x="18748" y="11923"/>
                          <a:pt x="18928" y="12131"/>
                        </a:cubicBezTo>
                        <a:cubicBezTo>
                          <a:pt x="19108" y="12325"/>
                          <a:pt x="19108" y="12429"/>
                          <a:pt x="19401" y="12636"/>
                        </a:cubicBezTo>
                        <a:cubicBezTo>
                          <a:pt x="19701" y="12947"/>
                          <a:pt x="19701" y="13154"/>
                          <a:pt x="19821" y="12947"/>
                        </a:cubicBezTo>
                        <a:cubicBezTo>
                          <a:pt x="19994" y="12740"/>
                          <a:pt x="19941" y="12636"/>
                          <a:pt x="20054" y="12429"/>
                        </a:cubicBezTo>
                        <a:cubicBezTo>
                          <a:pt x="20114" y="12325"/>
                          <a:pt x="20054" y="11923"/>
                          <a:pt x="19941" y="11923"/>
                        </a:cubicBezTo>
                        <a:cubicBezTo>
                          <a:pt x="19881" y="11923"/>
                          <a:pt x="19881" y="12131"/>
                          <a:pt x="19761" y="11820"/>
                        </a:cubicBezTo>
                        <a:cubicBezTo>
                          <a:pt x="19641" y="11612"/>
                          <a:pt x="19521" y="11301"/>
                          <a:pt x="19461" y="11509"/>
                        </a:cubicBezTo>
                        <a:cubicBezTo>
                          <a:pt x="19401" y="11716"/>
                          <a:pt x="19341" y="11716"/>
                          <a:pt x="19168" y="11509"/>
                        </a:cubicBezTo>
                        <a:cubicBezTo>
                          <a:pt x="19048" y="11301"/>
                          <a:pt x="19108" y="11198"/>
                          <a:pt x="19228" y="11198"/>
                        </a:cubicBezTo>
                        <a:cubicBezTo>
                          <a:pt x="19281" y="11198"/>
                          <a:pt x="19521" y="11107"/>
                          <a:pt x="19461" y="10900"/>
                        </a:cubicBezTo>
                        <a:cubicBezTo>
                          <a:pt x="19461" y="10589"/>
                          <a:pt x="19281" y="10381"/>
                          <a:pt x="19401" y="10381"/>
                        </a:cubicBezTo>
                        <a:cubicBezTo>
                          <a:pt x="19521" y="10485"/>
                          <a:pt x="19521" y="10796"/>
                          <a:pt x="19641" y="10796"/>
                        </a:cubicBezTo>
                        <a:cubicBezTo>
                          <a:pt x="19821" y="10796"/>
                          <a:pt x="19881" y="10278"/>
                          <a:pt x="19821" y="10070"/>
                        </a:cubicBezTo>
                        <a:cubicBezTo>
                          <a:pt x="19701" y="9772"/>
                          <a:pt x="19701" y="9669"/>
                          <a:pt x="19581" y="9565"/>
                        </a:cubicBezTo>
                        <a:cubicBezTo>
                          <a:pt x="19461" y="9461"/>
                          <a:pt x="19228" y="9461"/>
                          <a:pt x="19048" y="9254"/>
                        </a:cubicBezTo>
                        <a:cubicBezTo>
                          <a:pt x="18868" y="9047"/>
                          <a:pt x="18928" y="9150"/>
                          <a:pt x="18748" y="8852"/>
                        </a:cubicBezTo>
                        <a:cubicBezTo>
                          <a:pt x="18628" y="8541"/>
                          <a:pt x="18808" y="8541"/>
                          <a:pt x="18868" y="8645"/>
                        </a:cubicBezTo>
                        <a:cubicBezTo>
                          <a:pt x="18928" y="8749"/>
                          <a:pt x="18988" y="8956"/>
                          <a:pt x="19228" y="8956"/>
                        </a:cubicBezTo>
                        <a:cubicBezTo>
                          <a:pt x="19401" y="8956"/>
                          <a:pt x="19401" y="9047"/>
                          <a:pt x="19401" y="8645"/>
                        </a:cubicBezTo>
                        <a:cubicBezTo>
                          <a:pt x="19401" y="8230"/>
                          <a:pt x="19228" y="7919"/>
                          <a:pt x="19401" y="7919"/>
                        </a:cubicBezTo>
                        <a:cubicBezTo>
                          <a:pt x="19521" y="7919"/>
                          <a:pt x="19641" y="7518"/>
                          <a:pt x="19581" y="7518"/>
                        </a:cubicBezTo>
                        <a:cubicBezTo>
                          <a:pt x="19521" y="7414"/>
                          <a:pt x="19401" y="7207"/>
                          <a:pt x="19168" y="7103"/>
                        </a:cubicBezTo>
                        <a:cubicBezTo>
                          <a:pt x="18988" y="6909"/>
                          <a:pt x="18748" y="6792"/>
                          <a:pt x="18748" y="6390"/>
                        </a:cubicBezTo>
                        <a:cubicBezTo>
                          <a:pt x="18748" y="6287"/>
                          <a:pt x="18748" y="6183"/>
                          <a:pt x="18748" y="6079"/>
                        </a:cubicBezTo>
                        <a:cubicBezTo>
                          <a:pt x="18628" y="6079"/>
                          <a:pt x="18335" y="6287"/>
                          <a:pt x="18095" y="6183"/>
                        </a:cubicBezTo>
                        <a:cubicBezTo>
                          <a:pt x="17802" y="6079"/>
                          <a:pt x="17502" y="5872"/>
                          <a:pt x="17269" y="5781"/>
                        </a:cubicBezTo>
                        <a:cubicBezTo>
                          <a:pt x="17089" y="5574"/>
                          <a:pt x="17330" y="5470"/>
                          <a:pt x="17269" y="5367"/>
                        </a:cubicBezTo>
                        <a:cubicBezTo>
                          <a:pt x="17209" y="5159"/>
                          <a:pt x="16909" y="5056"/>
                          <a:pt x="16797" y="5367"/>
                        </a:cubicBezTo>
                        <a:cubicBezTo>
                          <a:pt x="16617" y="5574"/>
                          <a:pt x="16316" y="5678"/>
                          <a:pt x="16196" y="5367"/>
                        </a:cubicBezTo>
                        <a:cubicBezTo>
                          <a:pt x="16084" y="5056"/>
                          <a:pt x="16256" y="4343"/>
                          <a:pt x="16436" y="3825"/>
                        </a:cubicBezTo>
                        <a:cubicBezTo>
                          <a:pt x="16617" y="3320"/>
                          <a:pt x="16556" y="2905"/>
                          <a:pt x="16556" y="2503"/>
                        </a:cubicBezTo>
                        <a:cubicBezTo>
                          <a:pt x="16556" y="2089"/>
                          <a:pt x="15964" y="1674"/>
                          <a:pt x="15783" y="1467"/>
                        </a:cubicBezTo>
                        <a:cubicBezTo>
                          <a:pt x="15603" y="1272"/>
                          <a:pt x="15251" y="1467"/>
                          <a:pt x="15191" y="1376"/>
                        </a:cubicBezTo>
                        <a:cubicBezTo>
                          <a:pt x="15070" y="1169"/>
                          <a:pt x="15070" y="547"/>
                          <a:pt x="15010" y="236"/>
                        </a:cubicBezTo>
                        <a:cubicBezTo>
                          <a:pt x="15010" y="41"/>
                          <a:pt x="14538" y="145"/>
                          <a:pt x="14418" y="145"/>
                        </a:cubicBezTo>
                        <a:cubicBezTo>
                          <a:pt x="14297" y="754"/>
                          <a:pt x="14125" y="1169"/>
                          <a:pt x="13885" y="1169"/>
                        </a:cubicBezTo>
                        <a:cubicBezTo>
                          <a:pt x="13592" y="1065"/>
                          <a:pt x="13052" y="145"/>
                          <a:pt x="12879" y="41"/>
                        </a:cubicBezTo>
                        <a:cubicBezTo>
                          <a:pt x="12699" y="-166"/>
                          <a:pt x="12579" y="443"/>
                          <a:pt x="12579" y="961"/>
                        </a:cubicBezTo>
                        <a:cubicBezTo>
                          <a:pt x="12639" y="1467"/>
                          <a:pt x="12579" y="2089"/>
                          <a:pt x="12519" y="2801"/>
                        </a:cubicBezTo>
                        <a:cubicBezTo>
                          <a:pt x="12399" y="3631"/>
                          <a:pt x="12346" y="3320"/>
                          <a:pt x="12106" y="3423"/>
                        </a:cubicBezTo>
                        <a:cubicBezTo>
                          <a:pt x="11866" y="3514"/>
                          <a:pt x="11926" y="4032"/>
                          <a:pt x="11866" y="4447"/>
                        </a:cubicBezTo>
                        <a:cubicBezTo>
                          <a:pt x="11813" y="4745"/>
                          <a:pt x="11513" y="4550"/>
                          <a:pt x="11273" y="4550"/>
                        </a:cubicBezTo>
                        <a:cubicBezTo>
                          <a:pt x="11040" y="4550"/>
                          <a:pt x="11273" y="4952"/>
                          <a:pt x="11273" y="5367"/>
                        </a:cubicBezTo>
                        <a:cubicBezTo>
                          <a:pt x="11273" y="5781"/>
                          <a:pt x="11213" y="5781"/>
                          <a:pt x="11100" y="5678"/>
                        </a:cubicBezTo>
                        <a:cubicBezTo>
                          <a:pt x="10920" y="5470"/>
                          <a:pt x="10740" y="6079"/>
                          <a:pt x="10800" y="6287"/>
                        </a:cubicBezTo>
                        <a:cubicBezTo>
                          <a:pt x="10800" y="6598"/>
                          <a:pt x="10800" y="6792"/>
                          <a:pt x="10740" y="6909"/>
                        </a:cubicBezTo>
                        <a:cubicBezTo>
                          <a:pt x="10620" y="7103"/>
                          <a:pt x="10387" y="6701"/>
                          <a:pt x="10207" y="6390"/>
                        </a:cubicBezTo>
                        <a:cubicBezTo>
                          <a:pt x="10027" y="6079"/>
                          <a:pt x="9967" y="6390"/>
                          <a:pt x="9614" y="6701"/>
                        </a:cubicBezTo>
                        <a:cubicBezTo>
                          <a:pt x="9314" y="6999"/>
                          <a:pt x="9554" y="7518"/>
                          <a:pt x="9434" y="8334"/>
                        </a:cubicBezTo>
                        <a:cubicBezTo>
                          <a:pt x="9314" y="9150"/>
                          <a:pt x="9261" y="8852"/>
                          <a:pt x="9201" y="9461"/>
                        </a:cubicBezTo>
                        <a:cubicBezTo>
                          <a:pt x="9141" y="9980"/>
                          <a:pt x="9141" y="9980"/>
                          <a:pt x="8901" y="10485"/>
                        </a:cubicBezTo>
                        <a:cubicBezTo>
                          <a:pt x="8721" y="11003"/>
                          <a:pt x="8721" y="11198"/>
                          <a:pt x="8488" y="11923"/>
                        </a:cubicBezTo>
                        <a:cubicBezTo>
                          <a:pt x="8248" y="12532"/>
                          <a:pt x="8488" y="12234"/>
                          <a:pt x="8781" y="12429"/>
                        </a:cubicBezTo>
                        <a:cubicBezTo>
                          <a:pt x="9081" y="12636"/>
                          <a:pt x="8841" y="12843"/>
                          <a:pt x="8721" y="12843"/>
                        </a:cubicBezTo>
                        <a:cubicBezTo>
                          <a:pt x="8548" y="12843"/>
                          <a:pt x="8488" y="13660"/>
                          <a:pt x="8248" y="13867"/>
                        </a:cubicBezTo>
                        <a:cubicBezTo>
                          <a:pt x="8016" y="14061"/>
                          <a:pt x="7895" y="13763"/>
                          <a:pt x="7948" y="14061"/>
                        </a:cubicBezTo>
                        <a:cubicBezTo>
                          <a:pt x="7948" y="14269"/>
                          <a:pt x="7595" y="14463"/>
                          <a:pt x="7062" y="14567"/>
                        </a:cubicBezTo>
                        <a:cubicBezTo>
                          <a:pt x="6530" y="14774"/>
                          <a:pt x="6942" y="14981"/>
                          <a:pt x="6882" y="15189"/>
                        </a:cubicBezTo>
                        <a:cubicBezTo>
                          <a:pt x="6762" y="15292"/>
                          <a:pt x="6289" y="15798"/>
                          <a:pt x="5817" y="15590"/>
                        </a:cubicBezTo>
                        <a:cubicBezTo>
                          <a:pt x="5344" y="15292"/>
                          <a:pt x="5636" y="15590"/>
                          <a:pt x="5404" y="16212"/>
                        </a:cubicBezTo>
                        <a:cubicBezTo>
                          <a:pt x="5104" y="16821"/>
                          <a:pt x="5164" y="15901"/>
                          <a:pt x="4451" y="15694"/>
                        </a:cubicBezTo>
                        <a:cubicBezTo>
                          <a:pt x="3738" y="15383"/>
                          <a:pt x="4158" y="15189"/>
                          <a:pt x="3978" y="14774"/>
                        </a:cubicBezTo>
                        <a:lnTo>
                          <a:pt x="3978" y="14670"/>
                        </a:lnTo>
                        <a:cubicBezTo>
                          <a:pt x="3798" y="15085"/>
                          <a:pt x="3505" y="15590"/>
                          <a:pt x="3445" y="15798"/>
                        </a:cubicBezTo>
                        <a:cubicBezTo>
                          <a:pt x="3325" y="16005"/>
                          <a:pt x="2852" y="16718"/>
                          <a:pt x="2732" y="16925"/>
                        </a:cubicBezTo>
                        <a:cubicBezTo>
                          <a:pt x="2552" y="17028"/>
                          <a:pt x="2259" y="17339"/>
                          <a:pt x="2259" y="17650"/>
                        </a:cubicBezTo>
                        <a:cubicBezTo>
                          <a:pt x="2259" y="17948"/>
                          <a:pt x="2079" y="18259"/>
                          <a:pt x="2019" y="18363"/>
                        </a:cubicBezTo>
                        <a:cubicBezTo>
                          <a:pt x="1959" y="18467"/>
                          <a:pt x="1899" y="18259"/>
                          <a:pt x="1899" y="18661"/>
                        </a:cubicBezTo>
                        <a:cubicBezTo>
                          <a:pt x="1839" y="19076"/>
                          <a:pt x="1899" y="19076"/>
                          <a:pt x="1719" y="19179"/>
                        </a:cubicBezTo>
                        <a:cubicBezTo>
                          <a:pt x="1606" y="19387"/>
                          <a:pt x="1366" y="19179"/>
                          <a:pt x="1306" y="19698"/>
                        </a:cubicBezTo>
                        <a:cubicBezTo>
                          <a:pt x="1246" y="20203"/>
                          <a:pt x="1186" y="20410"/>
                          <a:pt x="1066" y="20410"/>
                        </a:cubicBezTo>
                        <a:cubicBezTo>
                          <a:pt x="893" y="20410"/>
                          <a:pt x="893" y="20099"/>
                          <a:pt x="713" y="20410"/>
                        </a:cubicBezTo>
                        <a:cubicBezTo>
                          <a:pt x="653" y="20618"/>
                          <a:pt x="300" y="21019"/>
                          <a:pt x="0" y="21434"/>
                        </a:cubicBezTo>
                        <a:cubicBezTo>
                          <a:pt x="2199" y="20916"/>
                          <a:pt x="3858" y="20410"/>
                          <a:pt x="4098" y="20410"/>
                        </a:cubicBezTo>
                        <a:cubicBezTo>
                          <a:pt x="4631" y="20203"/>
                          <a:pt x="5284" y="19996"/>
                          <a:pt x="5464" y="20099"/>
                        </a:cubicBezTo>
                        <a:cubicBezTo>
                          <a:pt x="5636" y="20203"/>
                          <a:pt x="6169" y="19996"/>
                          <a:pt x="6169" y="19996"/>
                        </a:cubicBezTo>
                        <a:cubicBezTo>
                          <a:pt x="12759" y="18570"/>
                          <a:pt x="20294" y="15500"/>
                          <a:pt x="21600" y="14981"/>
                        </a:cubicBezTo>
                        <a:cubicBezTo>
                          <a:pt x="21480" y="14774"/>
                          <a:pt x="21480" y="14878"/>
                          <a:pt x="21360" y="14372"/>
                        </a:cubicBezTo>
                      </a:path>
                    </a:pathLst>
                  </a:custGeom>
                  <a:solidFill>
                    <a:schemeClr val="bg1">
                      <a:lumMod val="75000"/>
                    </a:schemeClr>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108" name="Shape 3661">
                    <a:extLst>
                      <a:ext uri="{FF2B5EF4-FFF2-40B4-BE49-F238E27FC236}">
                        <a16:creationId xmlns:a16="http://schemas.microsoft.com/office/drawing/2014/main" id="{D8425011-9029-45D1-94D0-D8E27FDE6C00}"/>
                      </a:ext>
                    </a:extLst>
                  </p:cNvPr>
                  <p:cNvSpPr/>
                  <p:nvPr/>
                </p:nvSpPr>
                <p:spPr>
                  <a:xfrm>
                    <a:off x="10282017" y="3461025"/>
                    <a:ext cx="2027751" cy="11601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0" y="21496"/>
                          <a:pt x="60" y="21496"/>
                          <a:pt x="60" y="21496"/>
                        </a:cubicBezTo>
                        <a:cubicBezTo>
                          <a:pt x="478" y="21079"/>
                          <a:pt x="769" y="20676"/>
                          <a:pt x="828" y="20571"/>
                        </a:cubicBezTo>
                        <a:cubicBezTo>
                          <a:pt x="888" y="20467"/>
                          <a:pt x="948" y="20363"/>
                          <a:pt x="1008" y="20363"/>
                        </a:cubicBezTo>
                        <a:lnTo>
                          <a:pt x="1067" y="20467"/>
                        </a:lnTo>
                        <a:cubicBezTo>
                          <a:pt x="1127" y="20467"/>
                          <a:pt x="1127" y="20467"/>
                          <a:pt x="1179" y="20467"/>
                        </a:cubicBezTo>
                        <a:cubicBezTo>
                          <a:pt x="1299" y="20467"/>
                          <a:pt x="1299" y="20363"/>
                          <a:pt x="1358" y="19946"/>
                        </a:cubicBezTo>
                        <a:lnTo>
                          <a:pt x="1358" y="19855"/>
                        </a:lnTo>
                        <a:cubicBezTo>
                          <a:pt x="1418" y="19439"/>
                          <a:pt x="1597" y="19439"/>
                          <a:pt x="1717" y="19439"/>
                        </a:cubicBezTo>
                        <a:cubicBezTo>
                          <a:pt x="1776" y="19335"/>
                          <a:pt x="1829" y="19335"/>
                          <a:pt x="1829" y="19335"/>
                        </a:cubicBezTo>
                        <a:cubicBezTo>
                          <a:pt x="1948" y="19230"/>
                          <a:pt x="1948" y="19230"/>
                          <a:pt x="1948" y="19126"/>
                        </a:cubicBezTo>
                        <a:cubicBezTo>
                          <a:pt x="1948" y="19022"/>
                          <a:pt x="1948" y="18931"/>
                          <a:pt x="1948" y="18814"/>
                        </a:cubicBezTo>
                        <a:cubicBezTo>
                          <a:pt x="1948" y="18618"/>
                          <a:pt x="2008" y="18514"/>
                          <a:pt x="2067" y="18514"/>
                        </a:cubicBezTo>
                        <a:cubicBezTo>
                          <a:pt x="2067" y="18514"/>
                          <a:pt x="2067" y="18514"/>
                          <a:pt x="2127" y="18514"/>
                        </a:cubicBezTo>
                        <a:lnTo>
                          <a:pt x="2127" y="18410"/>
                        </a:lnTo>
                        <a:cubicBezTo>
                          <a:pt x="2187" y="18306"/>
                          <a:pt x="2366" y="17993"/>
                          <a:pt x="2366" y="17798"/>
                        </a:cubicBezTo>
                        <a:cubicBezTo>
                          <a:pt x="2366" y="17486"/>
                          <a:pt x="2657" y="17173"/>
                          <a:pt x="2836" y="16965"/>
                        </a:cubicBezTo>
                        <a:cubicBezTo>
                          <a:pt x="2956" y="16861"/>
                          <a:pt x="3426" y="16145"/>
                          <a:pt x="3486" y="15936"/>
                        </a:cubicBezTo>
                        <a:cubicBezTo>
                          <a:pt x="3545" y="15728"/>
                          <a:pt x="3896" y="15116"/>
                          <a:pt x="4015" y="14804"/>
                        </a:cubicBezTo>
                        <a:cubicBezTo>
                          <a:pt x="4075" y="14804"/>
                          <a:pt x="4075" y="14804"/>
                          <a:pt x="4075" y="14804"/>
                        </a:cubicBezTo>
                        <a:cubicBezTo>
                          <a:pt x="4075" y="14804"/>
                          <a:pt x="4075" y="14804"/>
                          <a:pt x="4135" y="14908"/>
                        </a:cubicBezTo>
                        <a:cubicBezTo>
                          <a:pt x="4195" y="15012"/>
                          <a:pt x="4135" y="15220"/>
                          <a:pt x="4135" y="15324"/>
                        </a:cubicBezTo>
                        <a:cubicBezTo>
                          <a:pt x="4135" y="15429"/>
                          <a:pt x="4135" y="15429"/>
                          <a:pt x="4135" y="15520"/>
                        </a:cubicBezTo>
                        <a:cubicBezTo>
                          <a:pt x="4195" y="15637"/>
                          <a:pt x="4314" y="15637"/>
                          <a:pt x="4545" y="15728"/>
                        </a:cubicBezTo>
                        <a:cubicBezTo>
                          <a:pt x="4904" y="15936"/>
                          <a:pt x="5075" y="16145"/>
                          <a:pt x="5195" y="16353"/>
                        </a:cubicBezTo>
                        <a:cubicBezTo>
                          <a:pt x="5254" y="16457"/>
                          <a:pt x="5314" y="16561"/>
                          <a:pt x="5314" y="16561"/>
                        </a:cubicBezTo>
                        <a:cubicBezTo>
                          <a:pt x="5374" y="16561"/>
                          <a:pt x="5374" y="16457"/>
                          <a:pt x="5434" y="16353"/>
                        </a:cubicBezTo>
                        <a:cubicBezTo>
                          <a:pt x="5553" y="16145"/>
                          <a:pt x="5553" y="15936"/>
                          <a:pt x="5553" y="15832"/>
                        </a:cubicBezTo>
                        <a:cubicBezTo>
                          <a:pt x="5553" y="15637"/>
                          <a:pt x="5605" y="15520"/>
                          <a:pt x="5665" y="15520"/>
                        </a:cubicBezTo>
                        <a:cubicBezTo>
                          <a:pt x="5725" y="15520"/>
                          <a:pt x="5784" y="15637"/>
                          <a:pt x="5904" y="15637"/>
                        </a:cubicBezTo>
                        <a:cubicBezTo>
                          <a:pt x="5964" y="15637"/>
                          <a:pt x="6083" y="15728"/>
                          <a:pt x="6135" y="15728"/>
                        </a:cubicBezTo>
                        <a:cubicBezTo>
                          <a:pt x="6493" y="15728"/>
                          <a:pt x="6844" y="15429"/>
                          <a:pt x="6904" y="15220"/>
                        </a:cubicBezTo>
                        <a:cubicBezTo>
                          <a:pt x="6964" y="15220"/>
                          <a:pt x="6964" y="15220"/>
                          <a:pt x="6904" y="15116"/>
                        </a:cubicBezTo>
                        <a:cubicBezTo>
                          <a:pt x="6844" y="15012"/>
                          <a:pt x="6844" y="15012"/>
                          <a:pt x="6844" y="14908"/>
                        </a:cubicBezTo>
                        <a:cubicBezTo>
                          <a:pt x="6904" y="14804"/>
                          <a:pt x="6964" y="14804"/>
                          <a:pt x="7143" y="14699"/>
                        </a:cubicBezTo>
                        <a:cubicBezTo>
                          <a:pt x="7202" y="14699"/>
                          <a:pt x="7202" y="14699"/>
                          <a:pt x="7202" y="14699"/>
                        </a:cubicBezTo>
                        <a:cubicBezTo>
                          <a:pt x="7613" y="14504"/>
                          <a:pt x="8023" y="14400"/>
                          <a:pt x="7971" y="14192"/>
                        </a:cubicBezTo>
                        <a:cubicBezTo>
                          <a:pt x="7971" y="14088"/>
                          <a:pt x="7971" y="14088"/>
                          <a:pt x="7971" y="13996"/>
                        </a:cubicBezTo>
                        <a:cubicBezTo>
                          <a:pt x="8023" y="13996"/>
                          <a:pt x="8023" y="13996"/>
                          <a:pt x="8091" y="13996"/>
                        </a:cubicBezTo>
                        <a:lnTo>
                          <a:pt x="8143" y="13996"/>
                        </a:lnTo>
                        <a:cubicBezTo>
                          <a:pt x="8203" y="13996"/>
                          <a:pt x="8262" y="13996"/>
                          <a:pt x="8322" y="13996"/>
                        </a:cubicBezTo>
                        <a:cubicBezTo>
                          <a:pt x="8441" y="13892"/>
                          <a:pt x="8501" y="13580"/>
                          <a:pt x="8561" y="13384"/>
                        </a:cubicBezTo>
                        <a:cubicBezTo>
                          <a:pt x="8621" y="13176"/>
                          <a:pt x="8680" y="12968"/>
                          <a:pt x="8792" y="12968"/>
                        </a:cubicBezTo>
                        <a:cubicBezTo>
                          <a:pt x="8852" y="12968"/>
                          <a:pt x="8971" y="12864"/>
                          <a:pt x="8971" y="12759"/>
                        </a:cubicBezTo>
                        <a:cubicBezTo>
                          <a:pt x="8971" y="12759"/>
                          <a:pt x="8971" y="12655"/>
                          <a:pt x="8852" y="12655"/>
                        </a:cubicBezTo>
                        <a:cubicBezTo>
                          <a:pt x="8733" y="12551"/>
                          <a:pt x="8680" y="12551"/>
                          <a:pt x="8621" y="12551"/>
                        </a:cubicBezTo>
                        <a:cubicBezTo>
                          <a:pt x="8501" y="12551"/>
                          <a:pt x="8441" y="12551"/>
                          <a:pt x="8441" y="12447"/>
                        </a:cubicBezTo>
                        <a:cubicBezTo>
                          <a:pt x="8441" y="12356"/>
                          <a:pt x="8441" y="12252"/>
                          <a:pt x="8561" y="12043"/>
                        </a:cubicBezTo>
                        <a:cubicBezTo>
                          <a:pt x="8680" y="11731"/>
                          <a:pt x="8680" y="11418"/>
                          <a:pt x="8733" y="11223"/>
                        </a:cubicBezTo>
                        <a:cubicBezTo>
                          <a:pt x="8792" y="11015"/>
                          <a:pt x="8852" y="10807"/>
                          <a:pt x="8971" y="10494"/>
                        </a:cubicBezTo>
                        <a:cubicBezTo>
                          <a:pt x="9031" y="10494"/>
                          <a:pt x="9031" y="10390"/>
                          <a:pt x="9091" y="10286"/>
                        </a:cubicBezTo>
                        <a:cubicBezTo>
                          <a:pt x="9210" y="9986"/>
                          <a:pt x="9210" y="9986"/>
                          <a:pt x="9270" y="9570"/>
                        </a:cubicBezTo>
                        <a:cubicBezTo>
                          <a:pt x="9270" y="9257"/>
                          <a:pt x="9270" y="9153"/>
                          <a:pt x="9330" y="9062"/>
                        </a:cubicBezTo>
                        <a:cubicBezTo>
                          <a:pt x="9382" y="8958"/>
                          <a:pt x="9382" y="8854"/>
                          <a:pt x="9442" y="8437"/>
                        </a:cubicBezTo>
                        <a:cubicBezTo>
                          <a:pt x="9501" y="8124"/>
                          <a:pt x="9501" y="7825"/>
                          <a:pt x="9501" y="7617"/>
                        </a:cubicBezTo>
                        <a:cubicBezTo>
                          <a:pt x="9501" y="7200"/>
                          <a:pt x="9501" y="6888"/>
                          <a:pt x="9680" y="6692"/>
                        </a:cubicBezTo>
                        <a:cubicBezTo>
                          <a:pt x="9800" y="6692"/>
                          <a:pt x="9860" y="6588"/>
                          <a:pt x="9912" y="6484"/>
                        </a:cubicBezTo>
                        <a:cubicBezTo>
                          <a:pt x="9979" y="6380"/>
                          <a:pt x="10031" y="6276"/>
                          <a:pt x="10151" y="6276"/>
                        </a:cubicBezTo>
                        <a:cubicBezTo>
                          <a:pt x="10210" y="6276"/>
                          <a:pt x="10210" y="6380"/>
                          <a:pt x="10270" y="6484"/>
                        </a:cubicBezTo>
                        <a:cubicBezTo>
                          <a:pt x="10330" y="6484"/>
                          <a:pt x="10330" y="6484"/>
                          <a:pt x="10330" y="6484"/>
                        </a:cubicBezTo>
                        <a:cubicBezTo>
                          <a:pt x="10449" y="6692"/>
                          <a:pt x="10621" y="7005"/>
                          <a:pt x="10740" y="7005"/>
                        </a:cubicBezTo>
                        <a:cubicBezTo>
                          <a:pt x="10860" y="6796"/>
                          <a:pt x="10800" y="6692"/>
                          <a:pt x="10800" y="6484"/>
                        </a:cubicBezTo>
                        <a:cubicBezTo>
                          <a:pt x="10800" y="6380"/>
                          <a:pt x="10800" y="6380"/>
                          <a:pt x="10800" y="6380"/>
                        </a:cubicBezTo>
                        <a:cubicBezTo>
                          <a:pt x="10800" y="6276"/>
                          <a:pt x="10860" y="5963"/>
                          <a:pt x="10919" y="5768"/>
                        </a:cubicBezTo>
                        <a:cubicBezTo>
                          <a:pt x="11039" y="5664"/>
                          <a:pt x="11099" y="5559"/>
                          <a:pt x="11158" y="5664"/>
                        </a:cubicBezTo>
                        <a:cubicBezTo>
                          <a:pt x="11218" y="5768"/>
                          <a:pt x="11218" y="5768"/>
                          <a:pt x="11270" y="5768"/>
                        </a:cubicBezTo>
                        <a:cubicBezTo>
                          <a:pt x="11270" y="5768"/>
                          <a:pt x="11270" y="5768"/>
                          <a:pt x="11270" y="5455"/>
                        </a:cubicBezTo>
                        <a:cubicBezTo>
                          <a:pt x="11270" y="5247"/>
                          <a:pt x="11270" y="5143"/>
                          <a:pt x="11218" y="5039"/>
                        </a:cubicBezTo>
                        <a:cubicBezTo>
                          <a:pt x="11218" y="4830"/>
                          <a:pt x="11218" y="4726"/>
                          <a:pt x="11218" y="4635"/>
                        </a:cubicBezTo>
                        <a:cubicBezTo>
                          <a:pt x="11218" y="4635"/>
                          <a:pt x="11270" y="4635"/>
                          <a:pt x="11330" y="4635"/>
                        </a:cubicBezTo>
                        <a:cubicBezTo>
                          <a:pt x="11390" y="4635"/>
                          <a:pt x="11509" y="4635"/>
                          <a:pt x="11569" y="4635"/>
                        </a:cubicBezTo>
                        <a:cubicBezTo>
                          <a:pt x="11628" y="4635"/>
                          <a:pt x="11688" y="4635"/>
                          <a:pt x="11748" y="4635"/>
                        </a:cubicBezTo>
                        <a:cubicBezTo>
                          <a:pt x="11800" y="4635"/>
                          <a:pt x="11867" y="4635"/>
                          <a:pt x="11867" y="4531"/>
                        </a:cubicBezTo>
                        <a:cubicBezTo>
                          <a:pt x="11920" y="4427"/>
                          <a:pt x="11920" y="4218"/>
                          <a:pt x="11920" y="4114"/>
                        </a:cubicBezTo>
                        <a:cubicBezTo>
                          <a:pt x="11920" y="3906"/>
                          <a:pt x="11920" y="3593"/>
                          <a:pt x="12158" y="3502"/>
                        </a:cubicBezTo>
                        <a:cubicBezTo>
                          <a:pt x="12218" y="3502"/>
                          <a:pt x="12278" y="3502"/>
                          <a:pt x="12278" y="3502"/>
                        </a:cubicBezTo>
                        <a:cubicBezTo>
                          <a:pt x="12397" y="3398"/>
                          <a:pt x="12449" y="3398"/>
                          <a:pt x="12509" y="2877"/>
                        </a:cubicBezTo>
                        <a:cubicBezTo>
                          <a:pt x="12629" y="2057"/>
                          <a:pt x="12629" y="1445"/>
                          <a:pt x="12629" y="1029"/>
                        </a:cubicBezTo>
                        <a:cubicBezTo>
                          <a:pt x="12629" y="716"/>
                          <a:pt x="12629" y="208"/>
                          <a:pt x="12748" y="104"/>
                        </a:cubicBezTo>
                        <a:cubicBezTo>
                          <a:pt x="12808" y="0"/>
                          <a:pt x="12867" y="0"/>
                          <a:pt x="12927" y="0"/>
                        </a:cubicBezTo>
                        <a:cubicBezTo>
                          <a:pt x="12987" y="104"/>
                          <a:pt x="13099" y="208"/>
                          <a:pt x="13218" y="299"/>
                        </a:cubicBezTo>
                        <a:cubicBezTo>
                          <a:pt x="13457" y="612"/>
                          <a:pt x="13756" y="1133"/>
                          <a:pt x="13927" y="1133"/>
                        </a:cubicBezTo>
                        <a:cubicBezTo>
                          <a:pt x="14106" y="1237"/>
                          <a:pt x="14286" y="820"/>
                          <a:pt x="14457" y="208"/>
                        </a:cubicBezTo>
                        <a:cubicBezTo>
                          <a:pt x="14517" y="104"/>
                          <a:pt x="14636" y="104"/>
                          <a:pt x="14756" y="104"/>
                        </a:cubicBezTo>
                        <a:cubicBezTo>
                          <a:pt x="14987" y="104"/>
                          <a:pt x="15107" y="208"/>
                          <a:pt x="15107" y="299"/>
                        </a:cubicBezTo>
                        <a:cubicBezTo>
                          <a:pt x="15107" y="417"/>
                          <a:pt x="15107" y="508"/>
                          <a:pt x="15107" y="612"/>
                        </a:cubicBezTo>
                        <a:cubicBezTo>
                          <a:pt x="15166" y="924"/>
                          <a:pt x="15166" y="1237"/>
                          <a:pt x="15226" y="1341"/>
                        </a:cubicBezTo>
                        <a:cubicBezTo>
                          <a:pt x="15226" y="1341"/>
                          <a:pt x="15286" y="1445"/>
                          <a:pt x="15345" y="1445"/>
                        </a:cubicBezTo>
                        <a:cubicBezTo>
                          <a:pt x="15345" y="1445"/>
                          <a:pt x="15405" y="1341"/>
                          <a:pt x="15465" y="1341"/>
                        </a:cubicBezTo>
                        <a:cubicBezTo>
                          <a:pt x="15465" y="1341"/>
                          <a:pt x="15525" y="1341"/>
                          <a:pt x="15577" y="1341"/>
                        </a:cubicBezTo>
                        <a:cubicBezTo>
                          <a:pt x="15636" y="1341"/>
                          <a:pt x="15756" y="1445"/>
                          <a:pt x="15875" y="1536"/>
                        </a:cubicBezTo>
                        <a:cubicBezTo>
                          <a:pt x="15875" y="1536"/>
                          <a:pt x="15935" y="1641"/>
                          <a:pt x="16054" y="1641"/>
                        </a:cubicBezTo>
                        <a:cubicBezTo>
                          <a:pt x="16286" y="1953"/>
                          <a:pt x="16584" y="2265"/>
                          <a:pt x="16644" y="2578"/>
                        </a:cubicBezTo>
                        <a:cubicBezTo>
                          <a:pt x="16644" y="2669"/>
                          <a:pt x="16644" y="2669"/>
                          <a:pt x="16644" y="2773"/>
                        </a:cubicBezTo>
                        <a:cubicBezTo>
                          <a:pt x="16644" y="3190"/>
                          <a:pt x="16644" y="3502"/>
                          <a:pt x="16525" y="3906"/>
                        </a:cubicBezTo>
                        <a:cubicBezTo>
                          <a:pt x="16286" y="4635"/>
                          <a:pt x="16174" y="5247"/>
                          <a:pt x="16286" y="5455"/>
                        </a:cubicBezTo>
                        <a:cubicBezTo>
                          <a:pt x="16286" y="5559"/>
                          <a:pt x="16405" y="5559"/>
                          <a:pt x="16465" y="5559"/>
                        </a:cubicBezTo>
                        <a:cubicBezTo>
                          <a:pt x="16584" y="5559"/>
                          <a:pt x="16704" y="5559"/>
                          <a:pt x="16756" y="5351"/>
                        </a:cubicBezTo>
                        <a:cubicBezTo>
                          <a:pt x="16823" y="5247"/>
                          <a:pt x="16935" y="5247"/>
                          <a:pt x="17055" y="5247"/>
                        </a:cubicBezTo>
                        <a:cubicBezTo>
                          <a:pt x="17114" y="5247"/>
                          <a:pt x="17234" y="5247"/>
                          <a:pt x="17293" y="5455"/>
                        </a:cubicBezTo>
                        <a:cubicBezTo>
                          <a:pt x="17353" y="5559"/>
                          <a:pt x="17293" y="5559"/>
                          <a:pt x="17293" y="5664"/>
                        </a:cubicBezTo>
                        <a:cubicBezTo>
                          <a:pt x="17293" y="5664"/>
                          <a:pt x="17234" y="5664"/>
                          <a:pt x="17234" y="5768"/>
                        </a:cubicBezTo>
                        <a:cubicBezTo>
                          <a:pt x="17234" y="5768"/>
                          <a:pt x="17293" y="5768"/>
                          <a:pt x="17353" y="5768"/>
                        </a:cubicBezTo>
                        <a:cubicBezTo>
                          <a:pt x="17525" y="5963"/>
                          <a:pt x="17883" y="6171"/>
                          <a:pt x="18114" y="6276"/>
                        </a:cubicBezTo>
                        <a:cubicBezTo>
                          <a:pt x="18114" y="6276"/>
                          <a:pt x="18174" y="6276"/>
                          <a:pt x="18234" y="6276"/>
                        </a:cubicBezTo>
                        <a:cubicBezTo>
                          <a:pt x="18294" y="6276"/>
                          <a:pt x="18413" y="6276"/>
                          <a:pt x="18473" y="6171"/>
                        </a:cubicBezTo>
                        <a:cubicBezTo>
                          <a:pt x="18592" y="6171"/>
                          <a:pt x="18712" y="6171"/>
                          <a:pt x="18764" y="6171"/>
                        </a:cubicBezTo>
                        <a:cubicBezTo>
                          <a:pt x="18764" y="6276"/>
                          <a:pt x="18764" y="6276"/>
                          <a:pt x="18764" y="6276"/>
                        </a:cubicBezTo>
                        <a:cubicBezTo>
                          <a:pt x="18764" y="6276"/>
                          <a:pt x="18764" y="6380"/>
                          <a:pt x="18764" y="6484"/>
                        </a:cubicBezTo>
                        <a:cubicBezTo>
                          <a:pt x="18764" y="6796"/>
                          <a:pt x="19003" y="7005"/>
                          <a:pt x="19182" y="7096"/>
                        </a:cubicBezTo>
                        <a:cubicBezTo>
                          <a:pt x="19353" y="7200"/>
                          <a:pt x="19592" y="7408"/>
                          <a:pt x="19592" y="7512"/>
                        </a:cubicBezTo>
                        <a:cubicBezTo>
                          <a:pt x="19652" y="7617"/>
                          <a:pt x="19592" y="7721"/>
                          <a:pt x="19592" y="7825"/>
                        </a:cubicBezTo>
                        <a:cubicBezTo>
                          <a:pt x="19533" y="7929"/>
                          <a:pt x="19473" y="8020"/>
                          <a:pt x="19413" y="8020"/>
                        </a:cubicBezTo>
                        <a:cubicBezTo>
                          <a:pt x="19353" y="8124"/>
                          <a:pt x="19353" y="8124"/>
                          <a:pt x="19353" y="8124"/>
                        </a:cubicBezTo>
                        <a:cubicBezTo>
                          <a:pt x="19353" y="8124"/>
                          <a:pt x="19353" y="8229"/>
                          <a:pt x="19353" y="8333"/>
                        </a:cubicBezTo>
                        <a:cubicBezTo>
                          <a:pt x="19413" y="8437"/>
                          <a:pt x="19413" y="8645"/>
                          <a:pt x="19413" y="8749"/>
                        </a:cubicBezTo>
                        <a:cubicBezTo>
                          <a:pt x="19473" y="8958"/>
                          <a:pt x="19473" y="9062"/>
                          <a:pt x="19413" y="9062"/>
                        </a:cubicBezTo>
                        <a:cubicBezTo>
                          <a:pt x="19413" y="9153"/>
                          <a:pt x="19413" y="9153"/>
                          <a:pt x="19353" y="9153"/>
                        </a:cubicBezTo>
                        <a:cubicBezTo>
                          <a:pt x="19353" y="9153"/>
                          <a:pt x="19353" y="9153"/>
                          <a:pt x="19294" y="9153"/>
                        </a:cubicBezTo>
                        <a:lnTo>
                          <a:pt x="19241" y="9153"/>
                        </a:lnTo>
                        <a:cubicBezTo>
                          <a:pt x="19003" y="9153"/>
                          <a:pt x="18943" y="8958"/>
                          <a:pt x="18883" y="8854"/>
                        </a:cubicBezTo>
                        <a:lnTo>
                          <a:pt x="18883" y="8749"/>
                        </a:lnTo>
                        <a:cubicBezTo>
                          <a:pt x="18823" y="8749"/>
                          <a:pt x="18823" y="8749"/>
                          <a:pt x="18764" y="8749"/>
                        </a:cubicBezTo>
                        <a:cubicBezTo>
                          <a:pt x="18764" y="8749"/>
                          <a:pt x="18764" y="8749"/>
                          <a:pt x="18823" y="8958"/>
                        </a:cubicBezTo>
                        <a:cubicBezTo>
                          <a:pt x="18883" y="9153"/>
                          <a:pt x="18883" y="9153"/>
                          <a:pt x="18943" y="9153"/>
                        </a:cubicBezTo>
                        <a:cubicBezTo>
                          <a:pt x="19003" y="9153"/>
                          <a:pt x="19003" y="9257"/>
                          <a:pt x="19062" y="9257"/>
                        </a:cubicBezTo>
                        <a:cubicBezTo>
                          <a:pt x="19182" y="9361"/>
                          <a:pt x="19294" y="9465"/>
                          <a:pt x="19413" y="9465"/>
                        </a:cubicBezTo>
                        <a:cubicBezTo>
                          <a:pt x="19473" y="9465"/>
                          <a:pt x="19533" y="9570"/>
                          <a:pt x="19592" y="9570"/>
                        </a:cubicBezTo>
                        <a:cubicBezTo>
                          <a:pt x="19712" y="9674"/>
                          <a:pt x="19712" y="9778"/>
                          <a:pt x="19771" y="9882"/>
                        </a:cubicBezTo>
                        <a:cubicBezTo>
                          <a:pt x="19771" y="9986"/>
                          <a:pt x="19831" y="10090"/>
                          <a:pt x="19831" y="10090"/>
                        </a:cubicBezTo>
                        <a:cubicBezTo>
                          <a:pt x="19891" y="10286"/>
                          <a:pt x="19891" y="10494"/>
                          <a:pt x="19831" y="10702"/>
                        </a:cubicBezTo>
                        <a:cubicBezTo>
                          <a:pt x="19831" y="10807"/>
                          <a:pt x="19712" y="10911"/>
                          <a:pt x="19652" y="10911"/>
                        </a:cubicBezTo>
                        <a:cubicBezTo>
                          <a:pt x="19592" y="11015"/>
                          <a:pt x="19533" y="10807"/>
                          <a:pt x="19533" y="10702"/>
                        </a:cubicBezTo>
                        <a:cubicBezTo>
                          <a:pt x="19473" y="10702"/>
                          <a:pt x="19473" y="10598"/>
                          <a:pt x="19413" y="10598"/>
                        </a:cubicBezTo>
                        <a:cubicBezTo>
                          <a:pt x="19413" y="10598"/>
                          <a:pt x="19413" y="10598"/>
                          <a:pt x="19413" y="10702"/>
                        </a:cubicBezTo>
                        <a:cubicBezTo>
                          <a:pt x="19473" y="10702"/>
                          <a:pt x="19473" y="10911"/>
                          <a:pt x="19533" y="11015"/>
                        </a:cubicBezTo>
                        <a:cubicBezTo>
                          <a:pt x="19533" y="11015"/>
                          <a:pt x="19533" y="11119"/>
                          <a:pt x="19473" y="11223"/>
                        </a:cubicBezTo>
                        <a:cubicBezTo>
                          <a:pt x="19413" y="11314"/>
                          <a:pt x="19241" y="11314"/>
                          <a:pt x="19241" y="11314"/>
                        </a:cubicBezTo>
                        <a:cubicBezTo>
                          <a:pt x="19182" y="11314"/>
                          <a:pt x="19122" y="11314"/>
                          <a:pt x="19122" y="11418"/>
                        </a:cubicBezTo>
                        <a:cubicBezTo>
                          <a:pt x="19122" y="11418"/>
                          <a:pt x="19122" y="11523"/>
                          <a:pt x="19241" y="11627"/>
                        </a:cubicBezTo>
                        <a:cubicBezTo>
                          <a:pt x="19294" y="11731"/>
                          <a:pt x="19353" y="11731"/>
                          <a:pt x="19353" y="11731"/>
                        </a:cubicBezTo>
                        <a:cubicBezTo>
                          <a:pt x="19413" y="11731"/>
                          <a:pt x="19413" y="11731"/>
                          <a:pt x="19413" y="11627"/>
                        </a:cubicBezTo>
                        <a:cubicBezTo>
                          <a:pt x="19473" y="11523"/>
                          <a:pt x="19473" y="11523"/>
                          <a:pt x="19533" y="11523"/>
                        </a:cubicBezTo>
                        <a:cubicBezTo>
                          <a:pt x="19533" y="11523"/>
                          <a:pt x="19592" y="11523"/>
                          <a:pt x="19771" y="11939"/>
                        </a:cubicBezTo>
                        <a:cubicBezTo>
                          <a:pt x="19831" y="12043"/>
                          <a:pt x="19891" y="12043"/>
                          <a:pt x="19891" y="12043"/>
                        </a:cubicBezTo>
                        <a:lnTo>
                          <a:pt x="19951" y="12043"/>
                        </a:lnTo>
                        <a:cubicBezTo>
                          <a:pt x="20003" y="12043"/>
                          <a:pt x="20062" y="12148"/>
                          <a:pt x="20062" y="12252"/>
                        </a:cubicBezTo>
                        <a:cubicBezTo>
                          <a:pt x="20122" y="12356"/>
                          <a:pt x="20122" y="12551"/>
                          <a:pt x="20062" y="12655"/>
                        </a:cubicBezTo>
                        <a:cubicBezTo>
                          <a:pt x="20003" y="12655"/>
                          <a:pt x="20003" y="12759"/>
                          <a:pt x="20003" y="12759"/>
                        </a:cubicBezTo>
                        <a:cubicBezTo>
                          <a:pt x="19951" y="12864"/>
                          <a:pt x="19951" y="12968"/>
                          <a:pt x="19891" y="13072"/>
                        </a:cubicBezTo>
                        <a:cubicBezTo>
                          <a:pt x="19831" y="13176"/>
                          <a:pt x="19771" y="13176"/>
                          <a:pt x="19771" y="13176"/>
                        </a:cubicBezTo>
                        <a:cubicBezTo>
                          <a:pt x="19712" y="13176"/>
                          <a:pt x="19652" y="13176"/>
                          <a:pt x="19592" y="13072"/>
                        </a:cubicBezTo>
                        <a:cubicBezTo>
                          <a:pt x="19533" y="12968"/>
                          <a:pt x="19473" y="12968"/>
                          <a:pt x="19413" y="12864"/>
                        </a:cubicBezTo>
                        <a:cubicBezTo>
                          <a:pt x="19241" y="12655"/>
                          <a:pt x="19182" y="12551"/>
                          <a:pt x="19122" y="12551"/>
                        </a:cubicBezTo>
                        <a:cubicBezTo>
                          <a:pt x="19062" y="12447"/>
                          <a:pt x="19003" y="12356"/>
                          <a:pt x="18943" y="12356"/>
                        </a:cubicBezTo>
                        <a:cubicBezTo>
                          <a:pt x="18883" y="12252"/>
                          <a:pt x="18823" y="12252"/>
                          <a:pt x="18823" y="12252"/>
                        </a:cubicBezTo>
                        <a:lnTo>
                          <a:pt x="18823" y="12356"/>
                        </a:lnTo>
                        <a:cubicBezTo>
                          <a:pt x="18943" y="12447"/>
                          <a:pt x="19062" y="12551"/>
                          <a:pt x="19294" y="13072"/>
                        </a:cubicBezTo>
                        <a:cubicBezTo>
                          <a:pt x="19413" y="13384"/>
                          <a:pt x="19473" y="13384"/>
                          <a:pt x="19533" y="13384"/>
                        </a:cubicBezTo>
                        <a:cubicBezTo>
                          <a:pt x="19592" y="13384"/>
                          <a:pt x="19592" y="13476"/>
                          <a:pt x="19652" y="13476"/>
                        </a:cubicBezTo>
                        <a:cubicBezTo>
                          <a:pt x="19712" y="13580"/>
                          <a:pt x="19712" y="13580"/>
                          <a:pt x="19771" y="13580"/>
                        </a:cubicBezTo>
                        <a:cubicBezTo>
                          <a:pt x="19831" y="13580"/>
                          <a:pt x="19831" y="13580"/>
                          <a:pt x="19891" y="13476"/>
                        </a:cubicBezTo>
                        <a:lnTo>
                          <a:pt x="19951" y="13384"/>
                        </a:lnTo>
                        <a:cubicBezTo>
                          <a:pt x="20003" y="13384"/>
                          <a:pt x="20003" y="13280"/>
                          <a:pt x="20062" y="13176"/>
                        </a:cubicBezTo>
                        <a:lnTo>
                          <a:pt x="20062" y="13072"/>
                        </a:lnTo>
                        <a:cubicBezTo>
                          <a:pt x="20122" y="12968"/>
                          <a:pt x="20122" y="12968"/>
                          <a:pt x="20182" y="12968"/>
                        </a:cubicBezTo>
                        <a:cubicBezTo>
                          <a:pt x="20242" y="12968"/>
                          <a:pt x="20361" y="12968"/>
                          <a:pt x="20421" y="12968"/>
                        </a:cubicBezTo>
                        <a:cubicBezTo>
                          <a:pt x="20480" y="12968"/>
                          <a:pt x="20533" y="13072"/>
                          <a:pt x="20600" y="13072"/>
                        </a:cubicBezTo>
                        <a:cubicBezTo>
                          <a:pt x="20772" y="13072"/>
                          <a:pt x="20891" y="13072"/>
                          <a:pt x="21070" y="13384"/>
                        </a:cubicBezTo>
                        <a:cubicBezTo>
                          <a:pt x="21182" y="13580"/>
                          <a:pt x="21242" y="13684"/>
                          <a:pt x="21242" y="13892"/>
                        </a:cubicBezTo>
                        <a:cubicBezTo>
                          <a:pt x="21242" y="13996"/>
                          <a:pt x="21301" y="14192"/>
                          <a:pt x="21361" y="14504"/>
                        </a:cubicBezTo>
                        <a:cubicBezTo>
                          <a:pt x="21481" y="14804"/>
                          <a:pt x="21481" y="14908"/>
                          <a:pt x="21540" y="14908"/>
                        </a:cubicBezTo>
                        <a:cubicBezTo>
                          <a:pt x="21540" y="15012"/>
                          <a:pt x="21540" y="15012"/>
                          <a:pt x="21600" y="15012"/>
                        </a:cubicBezTo>
                        <a:cubicBezTo>
                          <a:pt x="21600" y="15116"/>
                          <a:pt x="21600" y="15116"/>
                          <a:pt x="21600" y="15116"/>
                        </a:cubicBezTo>
                        <a:cubicBezTo>
                          <a:pt x="20182" y="15728"/>
                          <a:pt x="12748" y="18723"/>
                          <a:pt x="6255" y="20259"/>
                        </a:cubicBezTo>
                        <a:cubicBezTo>
                          <a:pt x="6255" y="20259"/>
                          <a:pt x="5904" y="20363"/>
                          <a:pt x="5665" y="20363"/>
                        </a:cubicBezTo>
                        <a:cubicBezTo>
                          <a:pt x="5605" y="20363"/>
                          <a:pt x="5553" y="20363"/>
                          <a:pt x="5553" y="20363"/>
                        </a:cubicBezTo>
                        <a:cubicBezTo>
                          <a:pt x="5493" y="20259"/>
                          <a:pt x="5493" y="20259"/>
                          <a:pt x="5374" y="20259"/>
                        </a:cubicBezTo>
                        <a:cubicBezTo>
                          <a:pt x="5075" y="20259"/>
                          <a:pt x="4545" y="20467"/>
                          <a:pt x="4195" y="20571"/>
                        </a:cubicBezTo>
                        <a:cubicBezTo>
                          <a:pt x="3956" y="20676"/>
                          <a:pt x="2306" y="21079"/>
                          <a:pt x="119" y="21600"/>
                        </a:cubicBezTo>
                        <a:lnTo>
                          <a:pt x="0" y="21600"/>
                        </a:lnTo>
                        <a:close/>
                        <a:moveTo>
                          <a:pt x="1008" y="20467"/>
                        </a:moveTo>
                        <a:cubicBezTo>
                          <a:pt x="948" y="20467"/>
                          <a:pt x="948" y="20467"/>
                          <a:pt x="888" y="20676"/>
                        </a:cubicBezTo>
                        <a:cubicBezTo>
                          <a:pt x="769" y="20780"/>
                          <a:pt x="478" y="21183"/>
                          <a:pt x="239" y="21496"/>
                        </a:cubicBezTo>
                        <a:cubicBezTo>
                          <a:pt x="2366" y="20988"/>
                          <a:pt x="3956" y="20571"/>
                          <a:pt x="4195" y="20467"/>
                        </a:cubicBezTo>
                        <a:cubicBezTo>
                          <a:pt x="4784" y="20259"/>
                          <a:pt x="5195" y="20155"/>
                          <a:pt x="5374" y="20155"/>
                        </a:cubicBezTo>
                        <a:cubicBezTo>
                          <a:pt x="5493" y="20155"/>
                          <a:pt x="5553" y="20259"/>
                          <a:pt x="5553" y="20259"/>
                        </a:cubicBezTo>
                        <a:cubicBezTo>
                          <a:pt x="5605" y="20259"/>
                          <a:pt x="5605" y="20259"/>
                          <a:pt x="5665" y="20259"/>
                        </a:cubicBezTo>
                        <a:cubicBezTo>
                          <a:pt x="5904" y="20259"/>
                          <a:pt x="6255" y="20155"/>
                          <a:pt x="6255" y="20155"/>
                        </a:cubicBezTo>
                        <a:cubicBezTo>
                          <a:pt x="12688" y="18723"/>
                          <a:pt x="20003" y="15637"/>
                          <a:pt x="21540" y="15012"/>
                        </a:cubicBezTo>
                        <a:cubicBezTo>
                          <a:pt x="21481" y="15012"/>
                          <a:pt x="21481" y="15012"/>
                          <a:pt x="21481" y="15012"/>
                        </a:cubicBezTo>
                        <a:cubicBezTo>
                          <a:pt x="21481" y="14908"/>
                          <a:pt x="21421" y="14908"/>
                          <a:pt x="21301" y="14504"/>
                        </a:cubicBezTo>
                        <a:cubicBezTo>
                          <a:pt x="21242" y="14192"/>
                          <a:pt x="21182" y="14088"/>
                          <a:pt x="21182" y="13892"/>
                        </a:cubicBezTo>
                        <a:cubicBezTo>
                          <a:pt x="21182" y="13684"/>
                          <a:pt x="21182" y="13580"/>
                          <a:pt x="21070" y="13476"/>
                        </a:cubicBezTo>
                        <a:cubicBezTo>
                          <a:pt x="20831" y="13072"/>
                          <a:pt x="20772" y="13072"/>
                          <a:pt x="20600" y="13072"/>
                        </a:cubicBezTo>
                        <a:cubicBezTo>
                          <a:pt x="20533" y="13072"/>
                          <a:pt x="20480" y="13072"/>
                          <a:pt x="20421" y="13072"/>
                        </a:cubicBezTo>
                        <a:cubicBezTo>
                          <a:pt x="20361" y="13072"/>
                          <a:pt x="20242" y="13072"/>
                          <a:pt x="20182" y="13072"/>
                        </a:cubicBezTo>
                        <a:cubicBezTo>
                          <a:pt x="20122" y="13072"/>
                          <a:pt x="20122" y="13072"/>
                          <a:pt x="20122" y="13072"/>
                        </a:cubicBezTo>
                        <a:lnTo>
                          <a:pt x="20062" y="13176"/>
                        </a:lnTo>
                        <a:cubicBezTo>
                          <a:pt x="20062" y="13280"/>
                          <a:pt x="20062" y="13384"/>
                          <a:pt x="20003" y="13476"/>
                        </a:cubicBezTo>
                        <a:cubicBezTo>
                          <a:pt x="19951" y="13476"/>
                          <a:pt x="19951" y="13580"/>
                          <a:pt x="19891" y="13580"/>
                        </a:cubicBezTo>
                        <a:cubicBezTo>
                          <a:pt x="19891" y="13580"/>
                          <a:pt x="19831" y="13684"/>
                          <a:pt x="19771" y="13684"/>
                        </a:cubicBezTo>
                        <a:cubicBezTo>
                          <a:pt x="19712" y="13684"/>
                          <a:pt x="19652" y="13684"/>
                          <a:pt x="19652" y="13580"/>
                        </a:cubicBezTo>
                        <a:cubicBezTo>
                          <a:pt x="19592" y="13580"/>
                          <a:pt x="19533" y="13476"/>
                          <a:pt x="19533" y="13476"/>
                        </a:cubicBezTo>
                        <a:cubicBezTo>
                          <a:pt x="19473" y="13476"/>
                          <a:pt x="19413" y="13476"/>
                          <a:pt x="19241" y="13072"/>
                        </a:cubicBezTo>
                        <a:cubicBezTo>
                          <a:pt x="19003" y="12655"/>
                          <a:pt x="18883" y="12447"/>
                          <a:pt x="18823" y="12356"/>
                        </a:cubicBezTo>
                        <a:lnTo>
                          <a:pt x="18764" y="12356"/>
                        </a:lnTo>
                        <a:lnTo>
                          <a:pt x="18764" y="12252"/>
                        </a:lnTo>
                        <a:cubicBezTo>
                          <a:pt x="18764" y="12148"/>
                          <a:pt x="18883" y="12148"/>
                          <a:pt x="19003" y="12252"/>
                        </a:cubicBezTo>
                        <a:cubicBezTo>
                          <a:pt x="19062" y="12356"/>
                          <a:pt x="19122" y="12356"/>
                          <a:pt x="19122" y="12447"/>
                        </a:cubicBezTo>
                        <a:cubicBezTo>
                          <a:pt x="19182" y="12551"/>
                          <a:pt x="19241" y="12655"/>
                          <a:pt x="19413" y="12759"/>
                        </a:cubicBezTo>
                        <a:cubicBezTo>
                          <a:pt x="19533" y="12864"/>
                          <a:pt x="19592" y="12968"/>
                          <a:pt x="19592" y="12968"/>
                        </a:cubicBezTo>
                        <a:cubicBezTo>
                          <a:pt x="19652" y="13072"/>
                          <a:pt x="19712" y="13072"/>
                          <a:pt x="19771" y="13072"/>
                        </a:cubicBezTo>
                        <a:cubicBezTo>
                          <a:pt x="19771" y="13072"/>
                          <a:pt x="19771" y="13072"/>
                          <a:pt x="19831" y="13072"/>
                        </a:cubicBezTo>
                        <a:cubicBezTo>
                          <a:pt x="19891" y="12968"/>
                          <a:pt x="19951" y="12864"/>
                          <a:pt x="19951" y="12759"/>
                        </a:cubicBezTo>
                        <a:cubicBezTo>
                          <a:pt x="19951" y="12655"/>
                          <a:pt x="20003" y="12655"/>
                          <a:pt x="20003" y="12551"/>
                        </a:cubicBezTo>
                        <a:cubicBezTo>
                          <a:pt x="20062" y="12551"/>
                          <a:pt x="20062" y="12356"/>
                          <a:pt x="20062" y="12252"/>
                        </a:cubicBezTo>
                        <a:cubicBezTo>
                          <a:pt x="20003" y="12148"/>
                          <a:pt x="20003" y="12148"/>
                          <a:pt x="19951" y="12148"/>
                        </a:cubicBezTo>
                        <a:cubicBezTo>
                          <a:pt x="19951" y="12148"/>
                          <a:pt x="19951" y="12148"/>
                          <a:pt x="19891" y="12148"/>
                        </a:cubicBezTo>
                        <a:cubicBezTo>
                          <a:pt x="19831" y="12148"/>
                          <a:pt x="19831" y="12148"/>
                          <a:pt x="19771" y="12043"/>
                        </a:cubicBezTo>
                        <a:cubicBezTo>
                          <a:pt x="19592" y="11731"/>
                          <a:pt x="19533" y="11627"/>
                          <a:pt x="19533" y="11627"/>
                        </a:cubicBezTo>
                        <a:lnTo>
                          <a:pt x="19473" y="11627"/>
                        </a:lnTo>
                        <a:cubicBezTo>
                          <a:pt x="19473" y="11731"/>
                          <a:pt x="19413" y="11835"/>
                          <a:pt x="19353" y="11835"/>
                        </a:cubicBezTo>
                        <a:cubicBezTo>
                          <a:pt x="19294" y="11835"/>
                          <a:pt x="19241" y="11731"/>
                          <a:pt x="19182" y="11627"/>
                        </a:cubicBezTo>
                        <a:cubicBezTo>
                          <a:pt x="19122" y="11523"/>
                          <a:pt x="19062" y="11418"/>
                          <a:pt x="19062" y="11314"/>
                        </a:cubicBezTo>
                        <a:cubicBezTo>
                          <a:pt x="19122" y="11314"/>
                          <a:pt x="19122" y="11223"/>
                          <a:pt x="19241" y="11223"/>
                        </a:cubicBezTo>
                        <a:cubicBezTo>
                          <a:pt x="19294" y="11223"/>
                          <a:pt x="19413" y="11223"/>
                          <a:pt x="19473" y="11119"/>
                        </a:cubicBezTo>
                        <a:lnTo>
                          <a:pt x="19473" y="11015"/>
                        </a:lnTo>
                        <a:cubicBezTo>
                          <a:pt x="19473" y="10911"/>
                          <a:pt x="19413" y="10807"/>
                          <a:pt x="19353" y="10702"/>
                        </a:cubicBezTo>
                        <a:cubicBezTo>
                          <a:pt x="19353" y="10598"/>
                          <a:pt x="19353" y="10494"/>
                          <a:pt x="19353" y="10494"/>
                        </a:cubicBezTo>
                        <a:cubicBezTo>
                          <a:pt x="19353" y="10494"/>
                          <a:pt x="19353" y="10390"/>
                          <a:pt x="19413" y="10494"/>
                        </a:cubicBezTo>
                        <a:cubicBezTo>
                          <a:pt x="19473" y="10494"/>
                          <a:pt x="19533" y="10598"/>
                          <a:pt x="19533" y="10702"/>
                        </a:cubicBezTo>
                        <a:cubicBezTo>
                          <a:pt x="19592" y="10807"/>
                          <a:pt x="19592" y="10911"/>
                          <a:pt x="19652" y="10807"/>
                        </a:cubicBezTo>
                        <a:cubicBezTo>
                          <a:pt x="19712" y="10807"/>
                          <a:pt x="19771" y="10807"/>
                          <a:pt x="19771" y="10598"/>
                        </a:cubicBezTo>
                        <a:cubicBezTo>
                          <a:pt x="19831" y="10494"/>
                          <a:pt x="19831" y="10286"/>
                          <a:pt x="19771" y="10182"/>
                        </a:cubicBezTo>
                        <a:cubicBezTo>
                          <a:pt x="19771" y="10090"/>
                          <a:pt x="19712" y="9986"/>
                          <a:pt x="19712" y="9986"/>
                        </a:cubicBezTo>
                        <a:cubicBezTo>
                          <a:pt x="19712" y="9778"/>
                          <a:pt x="19652" y="9778"/>
                          <a:pt x="19592" y="9674"/>
                        </a:cubicBezTo>
                        <a:cubicBezTo>
                          <a:pt x="19533" y="9674"/>
                          <a:pt x="19473" y="9570"/>
                          <a:pt x="19413" y="9570"/>
                        </a:cubicBezTo>
                        <a:cubicBezTo>
                          <a:pt x="19294" y="9570"/>
                          <a:pt x="19182" y="9465"/>
                          <a:pt x="19062" y="9361"/>
                        </a:cubicBezTo>
                        <a:cubicBezTo>
                          <a:pt x="19003" y="9257"/>
                          <a:pt x="18943" y="9257"/>
                          <a:pt x="18943" y="9257"/>
                        </a:cubicBezTo>
                        <a:cubicBezTo>
                          <a:pt x="18883" y="9153"/>
                          <a:pt x="18883" y="9153"/>
                          <a:pt x="18764" y="8958"/>
                        </a:cubicBezTo>
                        <a:cubicBezTo>
                          <a:pt x="18712" y="8854"/>
                          <a:pt x="18712" y="8749"/>
                          <a:pt x="18712" y="8645"/>
                        </a:cubicBezTo>
                        <a:lnTo>
                          <a:pt x="18764" y="8645"/>
                        </a:lnTo>
                        <a:cubicBezTo>
                          <a:pt x="18823" y="8645"/>
                          <a:pt x="18883" y="8645"/>
                          <a:pt x="18883" y="8749"/>
                        </a:cubicBezTo>
                        <a:lnTo>
                          <a:pt x="18943" y="8749"/>
                        </a:lnTo>
                        <a:cubicBezTo>
                          <a:pt x="19003" y="8854"/>
                          <a:pt x="19062" y="9062"/>
                          <a:pt x="19241" y="9062"/>
                        </a:cubicBezTo>
                        <a:lnTo>
                          <a:pt x="19294" y="9062"/>
                        </a:lnTo>
                        <a:cubicBezTo>
                          <a:pt x="19353" y="9062"/>
                          <a:pt x="19353" y="9062"/>
                          <a:pt x="19353" y="9062"/>
                        </a:cubicBezTo>
                        <a:lnTo>
                          <a:pt x="19413" y="9062"/>
                        </a:lnTo>
                        <a:cubicBezTo>
                          <a:pt x="19413" y="9062"/>
                          <a:pt x="19413" y="8958"/>
                          <a:pt x="19413" y="8749"/>
                        </a:cubicBezTo>
                        <a:cubicBezTo>
                          <a:pt x="19353" y="8645"/>
                          <a:pt x="19353" y="8541"/>
                          <a:pt x="19353" y="8333"/>
                        </a:cubicBezTo>
                        <a:cubicBezTo>
                          <a:pt x="19294" y="8229"/>
                          <a:pt x="19294" y="8124"/>
                          <a:pt x="19294" y="8020"/>
                        </a:cubicBezTo>
                        <a:cubicBezTo>
                          <a:pt x="19353" y="8020"/>
                          <a:pt x="19353" y="8020"/>
                          <a:pt x="19413" y="8020"/>
                        </a:cubicBezTo>
                        <a:cubicBezTo>
                          <a:pt x="19473" y="7929"/>
                          <a:pt x="19533" y="7825"/>
                          <a:pt x="19533" y="7825"/>
                        </a:cubicBezTo>
                        <a:cubicBezTo>
                          <a:pt x="19592" y="7721"/>
                          <a:pt x="19592" y="7617"/>
                          <a:pt x="19592" y="7617"/>
                        </a:cubicBezTo>
                        <a:cubicBezTo>
                          <a:pt x="19533" y="7512"/>
                          <a:pt x="19413" y="7408"/>
                          <a:pt x="19182" y="7200"/>
                        </a:cubicBezTo>
                        <a:cubicBezTo>
                          <a:pt x="18943" y="7005"/>
                          <a:pt x="18712" y="6888"/>
                          <a:pt x="18712" y="6484"/>
                        </a:cubicBezTo>
                        <a:cubicBezTo>
                          <a:pt x="18712" y="6380"/>
                          <a:pt x="18712" y="6276"/>
                          <a:pt x="18712" y="6276"/>
                        </a:cubicBezTo>
                        <a:cubicBezTo>
                          <a:pt x="18712" y="6276"/>
                          <a:pt x="18592" y="6276"/>
                          <a:pt x="18532" y="6276"/>
                        </a:cubicBezTo>
                        <a:cubicBezTo>
                          <a:pt x="18413" y="6276"/>
                          <a:pt x="18294" y="6380"/>
                          <a:pt x="18234" y="6380"/>
                        </a:cubicBezTo>
                        <a:cubicBezTo>
                          <a:pt x="18174" y="6380"/>
                          <a:pt x="18114" y="6380"/>
                          <a:pt x="18114" y="6380"/>
                        </a:cubicBezTo>
                        <a:cubicBezTo>
                          <a:pt x="17823" y="6276"/>
                          <a:pt x="17525" y="6067"/>
                          <a:pt x="17293" y="5872"/>
                        </a:cubicBezTo>
                        <a:cubicBezTo>
                          <a:pt x="17234" y="5872"/>
                          <a:pt x="17234" y="5768"/>
                          <a:pt x="17234" y="5768"/>
                        </a:cubicBezTo>
                        <a:cubicBezTo>
                          <a:pt x="17174" y="5664"/>
                          <a:pt x="17234" y="5664"/>
                          <a:pt x="17234" y="5559"/>
                        </a:cubicBezTo>
                        <a:cubicBezTo>
                          <a:pt x="17234" y="5559"/>
                          <a:pt x="17293" y="5455"/>
                          <a:pt x="17234" y="5455"/>
                        </a:cubicBezTo>
                        <a:cubicBezTo>
                          <a:pt x="17234" y="5351"/>
                          <a:pt x="17114" y="5351"/>
                          <a:pt x="17055" y="5351"/>
                        </a:cubicBezTo>
                        <a:cubicBezTo>
                          <a:pt x="16995" y="5351"/>
                          <a:pt x="16875" y="5351"/>
                          <a:pt x="16823" y="5455"/>
                        </a:cubicBezTo>
                        <a:cubicBezTo>
                          <a:pt x="16756" y="5559"/>
                          <a:pt x="16584" y="5664"/>
                          <a:pt x="16465" y="5664"/>
                        </a:cubicBezTo>
                        <a:cubicBezTo>
                          <a:pt x="16346" y="5664"/>
                          <a:pt x="16286" y="5559"/>
                          <a:pt x="16226" y="5455"/>
                        </a:cubicBezTo>
                        <a:cubicBezTo>
                          <a:pt x="16114" y="5143"/>
                          <a:pt x="16346" y="4218"/>
                          <a:pt x="16465" y="3906"/>
                        </a:cubicBezTo>
                        <a:cubicBezTo>
                          <a:pt x="16644" y="3502"/>
                          <a:pt x="16584" y="3190"/>
                          <a:pt x="16584" y="2773"/>
                        </a:cubicBezTo>
                        <a:cubicBezTo>
                          <a:pt x="16584" y="2773"/>
                          <a:pt x="16584" y="2669"/>
                          <a:pt x="16584" y="2578"/>
                        </a:cubicBezTo>
                        <a:cubicBezTo>
                          <a:pt x="16525" y="2265"/>
                          <a:pt x="16226" y="1953"/>
                          <a:pt x="15995" y="1745"/>
                        </a:cubicBezTo>
                        <a:cubicBezTo>
                          <a:pt x="15935" y="1745"/>
                          <a:pt x="15875" y="1641"/>
                          <a:pt x="15816" y="1536"/>
                        </a:cubicBezTo>
                        <a:cubicBezTo>
                          <a:pt x="15756" y="1445"/>
                          <a:pt x="15636" y="1445"/>
                          <a:pt x="15577" y="1445"/>
                        </a:cubicBezTo>
                        <a:cubicBezTo>
                          <a:pt x="15525" y="1445"/>
                          <a:pt x="15465" y="1445"/>
                          <a:pt x="15465" y="1445"/>
                        </a:cubicBezTo>
                        <a:cubicBezTo>
                          <a:pt x="15405" y="1445"/>
                          <a:pt x="15345" y="1445"/>
                          <a:pt x="15345" y="1445"/>
                        </a:cubicBezTo>
                        <a:cubicBezTo>
                          <a:pt x="15286" y="1445"/>
                          <a:pt x="15226" y="1445"/>
                          <a:pt x="15166" y="1445"/>
                        </a:cubicBezTo>
                        <a:cubicBezTo>
                          <a:pt x="15107" y="1341"/>
                          <a:pt x="15107" y="1029"/>
                          <a:pt x="15047" y="612"/>
                        </a:cubicBezTo>
                        <a:cubicBezTo>
                          <a:pt x="15047" y="508"/>
                          <a:pt x="15047" y="417"/>
                          <a:pt x="15047" y="299"/>
                        </a:cubicBezTo>
                        <a:cubicBezTo>
                          <a:pt x="15047" y="299"/>
                          <a:pt x="14987" y="208"/>
                          <a:pt x="14756" y="208"/>
                        </a:cubicBezTo>
                        <a:cubicBezTo>
                          <a:pt x="14696" y="208"/>
                          <a:pt x="14577" y="208"/>
                          <a:pt x="14457" y="208"/>
                        </a:cubicBezTo>
                        <a:cubicBezTo>
                          <a:pt x="14338" y="924"/>
                          <a:pt x="14106" y="1341"/>
                          <a:pt x="13927" y="1237"/>
                        </a:cubicBezTo>
                        <a:cubicBezTo>
                          <a:pt x="13756" y="1133"/>
                          <a:pt x="13397" y="716"/>
                          <a:pt x="13159" y="417"/>
                        </a:cubicBezTo>
                        <a:cubicBezTo>
                          <a:pt x="13047" y="299"/>
                          <a:pt x="12927" y="104"/>
                          <a:pt x="12927" y="104"/>
                        </a:cubicBezTo>
                        <a:cubicBezTo>
                          <a:pt x="12867" y="104"/>
                          <a:pt x="12808" y="104"/>
                          <a:pt x="12808" y="104"/>
                        </a:cubicBezTo>
                        <a:cubicBezTo>
                          <a:pt x="12748" y="299"/>
                          <a:pt x="12688" y="612"/>
                          <a:pt x="12688" y="1029"/>
                        </a:cubicBezTo>
                        <a:cubicBezTo>
                          <a:pt x="12688" y="1641"/>
                          <a:pt x="12688" y="2265"/>
                          <a:pt x="12569" y="2877"/>
                        </a:cubicBezTo>
                        <a:cubicBezTo>
                          <a:pt x="12509" y="3502"/>
                          <a:pt x="12449" y="3502"/>
                          <a:pt x="12278" y="3502"/>
                        </a:cubicBezTo>
                        <a:cubicBezTo>
                          <a:pt x="12278" y="3502"/>
                          <a:pt x="12218" y="3593"/>
                          <a:pt x="12158" y="3593"/>
                        </a:cubicBezTo>
                        <a:cubicBezTo>
                          <a:pt x="11979" y="3593"/>
                          <a:pt x="11979" y="3906"/>
                          <a:pt x="11979" y="4114"/>
                        </a:cubicBezTo>
                        <a:cubicBezTo>
                          <a:pt x="11979" y="4323"/>
                          <a:pt x="11979" y="4427"/>
                          <a:pt x="11920" y="4531"/>
                        </a:cubicBezTo>
                        <a:cubicBezTo>
                          <a:pt x="11920" y="4726"/>
                          <a:pt x="11800" y="4726"/>
                          <a:pt x="11748" y="4726"/>
                        </a:cubicBezTo>
                        <a:cubicBezTo>
                          <a:pt x="11688" y="4726"/>
                          <a:pt x="11628" y="4726"/>
                          <a:pt x="11569" y="4726"/>
                        </a:cubicBezTo>
                        <a:cubicBezTo>
                          <a:pt x="11509" y="4726"/>
                          <a:pt x="11390" y="4635"/>
                          <a:pt x="11330" y="4726"/>
                        </a:cubicBezTo>
                        <a:cubicBezTo>
                          <a:pt x="11270" y="4726"/>
                          <a:pt x="11270" y="4726"/>
                          <a:pt x="11270" y="4726"/>
                        </a:cubicBezTo>
                        <a:cubicBezTo>
                          <a:pt x="11270" y="4726"/>
                          <a:pt x="11270" y="4830"/>
                          <a:pt x="11270" y="4935"/>
                        </a:cubicBezTo>
                        <a:cubicBezTo>
                          <a:pt x="11330" y="5039"/>
                          <a:pt x="11330" y="5247"/>
                          <a:pt x="11330" y="5455"/>
                        </a:cubicBezTo>
                        <a:cubicBezTo>
                          <a:pt x="11330" y="5664"/>
                          <a:pt x="11330" y="5872"/>
                          <a:pt x="11270" y="5872"/>
                        </a:cubicBezTo>
                        <a:cubicBezTo>
                          <a:pt x="11218" y="5872"/>
                          <a:pt x="11158" y="5872"/>
                          <a:pt x="11099" y="5768"/>
                        </a:cubicBezTo>
                        <a:cubicBezTo>
                          <a:pt x="11099" y="5664"/>
                          <a:pt x="11039" y="5768"/>
                          <a:pt x="10979" y="5872"/>
                        </a:cubicBezTo>
                        <a:cubicBezTo>
                          <a:pt x="10919" y="5963"/>
                          <a:pt x="10860" y="6276"/>
                          <a:pt x="10860" y="6380"/>
                        </a:cubicBezTo>
                        <a:cubicBezTo>
                          <a:pt x="10860" y="6692"/>
                          <a:pt x="10860" y="6888"/>
                          <a:pt x="10800" y="7005"/>
                        </a:cubicBezTo>
                        <a:cubicBezTo>
                          <a:pt x="10800" y="7096"/>
                          <a:pt x="10740" y="7096"/>
                          <a:pt x="10740" y="7096"/>
                        </a:cubicBezTo>
                        <a:cubicBezTo>
                          <a:pt x="10621" y="7096"/>
                          <a:pt x="10449" y="6796"/>
                          <a:pt x="10270" y="6588"/>
                        </a:cubicBezTo>
                        <a:cubicBezTo>
                          <a:pt x="10270" y="6484"/>
                          <a:pt x="10270" y="6484"/>
                          <a:pt x="10270" y="6484"/>
                        </a:cubicBezTo>
                        <a:cubicBezTo>
                          <a:pt x="10151" y="6380"/>
                          <a:pt x="10091" y="6380"/>
                          <a:pt x="9912" y="6588"/>
                        </a:cubicBezTo>
                        <a:cubicBezTo>
                          <a:pt x="9860" y="6692"/>
                          <a:pt x="9800" y="6692"/>
                          <a:pt x="9740" y="6796"/>
                        </a:cubicBezTo>
                        <a:cubicBezTo>
                          <a:pt x="9561" y="7005"/>
                          <a:pt x="9561" y="7200"/>
                          <a:pt x="9561" y="7617"/>
                        </a:cubicBezTo>
                        <a:cubicBezTo>
                          <a:pt x="9561" y="7825"/>
                          <a:pt x="9561" y="8124"/>
                          <a:pt x="9501" y="8437"/>
                        </a:cubicBezTo>
                        <a:cubicBezTo>
                          <a:pt x="9442" y="8854"/>
                          <a:pt x="9382" y="9062"/>
                          <a:pt x="9382" y="9153"/>
                        </a:cubicBezTo>
                        <a:cubicBezTo>
                          <a:pt x="9330" y="9257"/>
                          <a:pt x="9330" y="9257"/>
                          <a:pt x="9330" y="9570"/>
                        </a:cubicBezTo>
                        <a:cubicBezTo>
                          <a:pt x="9270" y="9986"/>
                          <a:pt x="9270" y="10090"/>
                          <a:pt x="9091" y="10390"/>
                        </a:cubicBezTo>
                        <a:cubicBezTo>
                          <a:pt x="9091" y="10390"/>
                          <a:pt x="9031" y="10494"/>
                          <a:pt x="9031" y="10598"/>
                        </a:cubicBezTo>
                        <a:cubicBezTo>
                          <a:pt x="8912" y="10911"/>
                          <a:pt x="8852" y="11015"/>
                          <a:pt x="8792" y="11314"/>
                        </a:cubicBezTo>
                        <a:cubicBezTo>
                          <a:pt x="8733" y="11523"/>
                          <a:pt x="8680" y="11731"/>
                          <a:pt x="8561" y="12043"/>
                        </a:cubicBezTo>
                        <a:cubicBezTo>
                          <a:pt x="8501" y="12252"/>
                          <a:pt x="8501" y="12356"/>
                          <a:pt x="8501" y="12447"/>
                        </a:cubicBezTo>
                        <a:cubicBezTo>
                          <a:pt x="8501" y="12447"/>
                          <a:pt x="8561" y="12447"/>
                          <a:pt x="8621" y="12447"/>
                        </a:cubicBezTo>
                        <a:cubicBezTo>
                          <a:pt x="8680" y="12447"/>
                          <a:pt x="8792" y="12447"/>
                          <a:pt x="8852" y="12551"/>
                        </a:cubicBezTo>
                        <a:cubicBezTo>
                          <a:pt x="8971" y="12655"/>
                          <a:pt x="9031" y="12759"/>
                          <a:pt x="9031" y="12864"/>
                        </a:cubicBezTo>
                        <a:cubicBezTo>
                          <a:pt x="9031" y="12968"/>
                          <a:pt x="8852" y="12968"/>
                          <a:pt x="8792" y="12968"/>
                        </a:cubicBezTo>
                        <a:cubicBezTo>
                          <a:pt x="8733" y="12968"/>
                          <a:pt x="8680" y="13176"/>
                          <a:pt x="8621" y="13384"/>
                        </a:cubicBezTo>
                        <a:cubicBezTo>
                          <a:pt x="8561" y="13684"/>
                          <a:pt x="8501" y="13892"/>
                          <a:pt x="8322" y="13996"/>
                        </a:cubicBezTo>
                        <a:cubicBezTo>
                          <a:pt x="8262" y="14088"/>
                          <a:pt x="8203" y="14088"/>
                          <a:pt x="8143" y="14088"/>
                        </a:cubicBezTo>
                        <a:lnTo>
                          <a:pt x="8091" y="14088"/>
                        </a:lnTo>
                        <a:cubicBezTo>
                          <a:pt x="8023" y="14088"/>
                          <a:pt x="8023" y="14088"/>
                          <a:pt x="8023" y="14088"/>
                        </a:cubicBezTo>
                        <a:cubicBezTo>
                          <a:pt x="8091" y="14504"/>
                          <a:pt x="7732" y="14595"/>
                          <a:pt x="7202" y="14804"/>
                        </a:cubicBezTo>
                        <a:cubicBezTo>
                          <a:pt x="7143" y="14804"/>
                          <a:pt x="7143" y="14804"/>
                          <a:pt x="7143" y="14804"/>
                        </a:cubicBezTo>
                        <a:cubicBezTo>
                          <a:pt x="6964" y="14908"/>
                          <a:pt x="6904" y="14908"/>
                          <a:pt x="6904" y="14908"/>
                        </a:cubicBezTo>
                        <a:cubicBezTo>
                          <a:pt x="6904" y="15012"/>
                          <a:pt x="6904" y="15012"/>
                          <a:pt x="6964" y="15012"/>
                        </a:cubicBezTo>
                        <a:cubicBezTo>
                          <a:pt x="6964" y="15116"/>
                          <a:pt x="7023" y="15220"/>
                          <a:pt x="6964" y="15324"/>
                        </a:cubicBezTo>
                        <a:cubicBezTo>
                          <a:pt x="6844" y="15429"/>
                          <a:pt x="6553" y="15832"/>
                          <a:pt x="6135" y="15832"/>
                        </a:cubicBezTo>
                        <a:cubicBezTo>
                          <a:pt x="6083" y="15832"/>
                          <a:pt x="5964" y="15728"/>
                          <a:pt x="5904" y="15728"/>
                        </a:cubicBezTo>
                        <a:cubicBezTo>
                          <a:pt x="5784" y="15728"/>
                          <a:pt x="5725" y="15637"/>
                          <a:pt x="5665" y="15637"/>
                        </a:cubicBezTo>
                        <a:cubicBezTo>
                          <a:pt x="5605" y="15637"/>
                          <a:pt x="5605" y="15728"/>
                          <a:pt x="5605" y="15832"/>
                        </a:cubicBezTo>
                        <a:cubicBezTo>
                          <a:pt x="5605" y="15936"/>
                          <a:pt x="5605" y="16145"/>
                          <a:pt x="5493" y="16457"/>
                        </a:cubicBezTo>
                        <a:cubicBezTo>
                          <a:pt x="5434" y="16561"/>
                          <a:pt x="5374" y="16652"/>
                          <a:pt x="5314" y="16652"/>
                        </a:cubicBezTo>
                        <a:cubicBezTo>
                          <a:pt x="5254" y="16652"/>
                          <a:pt x="5195" y="16561"/>
                          <a:pt x="5135" y="16457"/>
                        </a:cubicBezTo>
                        <a:cubicBezTo>
                          <a:pt x="5075" y="16249"/>
                          <a:pt x="4904" y="15936"/>
                          <a:pt x="4545" y="15832"/>
                        </a:cubicBezTo>
                        <a:cubicBezTo>
                          <a:pt x="4314" y="15728"/>
                          <a:pt x="4195" y="15637"/>
                          <a:pt x="4135" y="15520"/>
                        </a:cubicBezTo>
                        <a:cubicBezTo>
                          <a:pt x="4075" y="15429"/>
                          <a:pt x="4075" y="15324"/>
                          <a:pt x="4075" y="15220"/>
                        </a:cubicBezTo>
                        <a:cubicBezTo>
                          <a:pt x="4075" y="15116"/>
                          <a:pt x="4135" y="15012"/>
                          <a:pt x="4075" y="14908"/>
                        </a:cubicBezTo>
                        <a:cubicBezTo>
                          <a:pt x="3896" y="15220"/>
                          <a:pt x="3605" y="15832"/>
                          <a:pt x="3545" y="15936"/>
                        </a:cubicBezTo>
                        <a:cubicBezTo>
                          <a:pt x="3426" y="16249"/>
                          <a:pt x="3015" y="16965"/>
                          <a:pt x="2836" y="17069"/>
                        </a:cubicBezTo>
                        <a:cubicBezTo>
                          <a:pt x="2717" y="17173"/>
                          <a:pt x="2426" y="17486"/>
                          <a:pt x="2426" y="17798"/>
                        </a:cubicBezTo>
                        <a:cubicBezTo>
                          <a:pt x="2426" y="18098"/>
                          <a:pt x="2247" y="18306"/>
                          <a:pt x="2187" y="18514"/>
                        </a:cubicBezTo>
                        <a:cubicBezTo>
                          <a:pt x="2187" y="18514"/>
                          <a:pt x="2187" y="18514"/>
                          <a:pt x="2127" y="18514"/>
                        </a:cubicBezTo>
                        <a:cubicBezTo>
                          <a:pt x="2127" y="18618"/>
                          <a:pt x="2127" y="18618"/>
                          <a:pt x="2067" y="18618"/>
                        </a:cubicBezTo>
                        <a:cubicBezTo>
                          <a:pt x="2067" y="18618"/>
                          <a:pt x="2008" y="18618"/>
                          <a:pt x="2008" y="18814"/>
                        </a:cubicBezTo>
                        <a:cubicBezTo>
                          <a:pt x="2008" y="18931"/>
                          <a:pt x="2008" y="19022"/>
                          <a:pt x="2008" y="19126"/>
                        </a:cubicBezTo>
                        <a:cubicBezTo>
                          <a:pt x="2008" y="19335"/>
                          <a:pt x="2008" y="19335"/>
                          <a:pt x="1888" y="19439"/>
                        </a:cubicBezTo>
                        <a:cubicBezTo>
                          <a:pt x="1829" y="19439"/>
                          <a:pt x="1776" y="19439"/>
                          <a:pt x="1717" y="19439"/>
                        </a:cubicBezTo>
                        <a:cubicBezTo>
                          <a:pt x="1597" y="19543"/>
                          <a:pt x="1478" y="19543"/>
                          <a:pt x="1418" y="19855"/>
                        </a:cubicBezTo>
                        <a:cubicBezTo>
                          <a:pt x="1418" y="19946"/>
                          <a:pt x="1418" y="19946"/>
                          <a:pt x="1418" y="20051"/>
                        </a:cubicBezTo>
                        <a:cubicBezTo>
                          <a:pt x="1358" y="20363"/>
                          <a:pt x="1299" y="20571"/>
                          <a:pt x="1179" y="20571"/>
                        </a:cubicBezTo>
                        <a:cubicBezTo>
                          <a:pt x="1127" y="20571"/>
                          <a:pt x="1067" y="20571"/>
                          <a:pt x="1067" y="20571"/>
                        </a:cubicBezTo>
                        <a:cubicBezTo>
                          <a:pt x="1008" y="20467"/>
                          <a:pt x="1008" y="20467"/>
                          <a:pt x="1008" y="20467"/>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109" name="Shape 3662">
                    <a:extLst>
                      <a:ext uri="{FF2B5EF4-FFF2-40B4-BE49-F238E27FC236}">
                        <a16:creationId xmlns:a16="http://schemas.microsoft.com/office/drawing/2014/main" id="{8438002D-DBBD-4240-9C47-1B6A824A114D}"/>
                      </a:ext>
                    </a:extLst>
                  </p:cNvPr>
                  <p:cNvSpPr/>
                  <p:nvPr/>
                </p:nvSpPr>
                <p:spPr>
                  <a:xfrm>
                    <a:off x="8769169" y="3824182"/>
                    <a:ext cx="1891904" cy="986559"/>
                  </a:xfrm>
                  <a:custGeom>
                    <a:avLst/>
                    <a:gdLst/>
                    <a:ahLst/>
                    <a:cxnLst>
                      <a:cxn ang="0">
                        <a:pos x="wd2" y="hd2"/>
                      </a:cxn>
                      <a:cxn ang="5400000">
                        <a:pos x="wd2" y="hd2"/>
                      </a:cxn>
                      <a:cxn ang="10800000">
                        <a:pos x="wd2" y="hd2"/>
                      </a:cxn>
                      <a:cxn ang="16200000">
                        <a:pos x="wd2" y="hd2"/>
                      </a:cxn>
                    </a:cxnLst>
                    <a:rect l="0" t="0" r="r" b="b"/>
                    <a:pathLst>
                      <a:path w="21600" h="21187" extrusionOk="0">
                        <a:moveTo>
                          <a:pt x="19140" y="3200"/>
                        </a:moveTo>
                        <a:cubicBezTo>
                          <a:pt x="19140" y="3080"/>
                          <a:pt x="19140" y="2839"/>
                          <a:pt x="19012" y="2839"/>
                        </a:cubicBezTo>
                        <a:cubicBezTo>
                          <a:pt x="18884" y="2719"/>
                          <a:pt x="18692" y="2614"/>
                          <a:pt x="18572" y="2494"/>
                        </a:cubicBezTo>
                        <a:cubicBezTo>
                          <a:pt x="18501" y="2253"/>
                          <a:pt x="18572" y="2253"/>
                          <a:pt x="18445" y="2133"/>
                        </a:cubicBezTo>
                        <a:cubicBezTo>
                          <a:pt x="18381" y="2133"/>
                          <a:pt x="18317" y="2013"/>
                          <a:pt x="18253" y="1773"/>
                        </a:cubicBezTo>
                        <a:cubicBezTo>
                          <a:pt x="18253" y="1653"/>
                          <a:pt x="18253" y="1653"/>
                          <a:pt x="18253" y="1653"/>
                        </a:cubicBezTo>
                        <a:cubicBezTo>
                          <a:pt x="18125" y="1412"/>
                          <a:pt x="18125" y="1412"/>
                          <a:pt x="18125" y="1412"/>
                        </a:cubicBezTo>
                        <a:cubicBezTo>
                          <a:pt x="17933" y="1773"/>
                          <a:pt x="17933" y="1773"/>
                          <a:pt x="17933" y="1773"/>
                        </a:cubicBezTo>
                        <a:lnTo>
                          <a:pt x="17750" y="1893"/>
                        </a:lnTo>
                        <a:cubicBezTo>
                          <a:pt x="17686" y="2013"/>
                          <a:pt x="17622" y="2253"/>
                          <a:pt x="17558" y="2253"/>
                        </a:cubicBezTo>
                        <a:cubicBezTo>
                          <a:pt x="17494" y="2133"/>
                          <a:pt x="17366" y="2133"/>
                          <a:pt x="17366" y="2374"/>
                        </a:cubicBezTo>
                        <a:cubicBezTo>
                          <a:pt x="17302" y="2494"/>
                          <a:pt x="17238" y="2614"/>
                          <a:pt x="17119" y="2614"/>
                        </a:cubicBezTo>
                        <a:cubicBezTo>
                          <a:pt x="16927" y="2614"/>
                          <a:pt x="16863" y="2374"/>
                          <a:pt x="16607" y="2253"/>
                        </a:cubicBezTo>
                        <a:cubicBezTo>
                          <a:pt x="16360" y="2133"/>
                          <a:pt x="16424" y="2839"/>
                          <a:pt x="16232" y="2959"/>
                        </a:cubicBezTo>
                        <a:cubicBezTo>
                          <a:pt x="16040" y="3080"/>
                          <a:pt x="15665" y="2494"/>
                          <a:pt x="15537" y="2133"/>
                        </a:cubicBezTo>
                        <a:cubicBezTo>
                          <a:pt x="15409" y="1893"/>
                          <a:pt x="15034" y="2253"/>
                          <a:pt x="14650" y="2133"/>
                        </a:cubicBezTo>
                        <a:cubicBezTo>
                          <a:pt x="14275" y="2133"/>
                          <a:pt x="14403" y="1532"/>
                          <a:pt x="14211" y="1307"/>
                        </a:cubicBezTo>
                        <a:cubicBezTo>
                          <a:pt x="14019" y="1067"/>
                          <a:pt x="14019" y="826"/>
                          <a:pt x="13836" y="241"/>
                        </a:cubicBezTo>
                        <a:cubicBezTo>
                          <a:pt x="13644" y="-240"/>
                          <a:pt x="13580" y="241"/>
                          <a:pt x="13324" y="105"/>
                        </a:cubicBezTo>
                        <a:cubicBezTo>
                          <a:pt x="13077" y="0"/>
                          <a:pt x="12885" y="0"/>
                          <a:pt x="12629" y="0"/>
                        </a:cubicBezTo>
                        <a:cubicBezTo>
                          <a:pt x="12446" y="0"/>
                          <a:pt x="12446" y="586"/>
                          <a:pt x="12382" y="947"/>
                        </a:cubicBezTo>
                        <a:cubicBezTo>
                          <a:pt x="12318" y="1307"/>
                          <a:pt x="12382" y="1412"/>
                          <a:pt x="12509" y="1653"/>
                        </a:cubicBezTo>
                        <a:cubicBezTo>
                          <a:pt x="12629" y="2013"/>
                          <a:pt x="12565" y="2374"/>
                          <a:pt x="12565" y="2494"/>
                        </a:cubicBezTo>
                        <a:cubicBezTo>
                          <a:pt x="12565" y="2719"/>
                          <a:pt x="12318" y="2614"/>
                          <a:pt x="11934" y="2719"/>
                        </a:cubicBezTo>
                        <a:cubicBezTo>
                          <a:pt x="11623" y="2839"/>
                          <a:pt x="11870" y="3200"/>
                          <a:pt x="11687" y="3560"/>
                        </a:cubicBezTo>
                        <a:cubicBezTo>
                          <a:pt x="11559" y="3801"/>
                          <a:pt x="11367" y="3200"/>
                          <a:pt x="11239" y="3080"/>
                        </a:cubicBezTo>
                        <a:cubicBezTo>
                          <a:pt x="11175" y="2839"/>
                          <a:pt x="10928" y="3080"/>
                          <a:pt x="10928" y="3680"/>
                        </a:cubicBezTo>
                        <a:cubicBezTo>
                          <a:pt x="10864" y="4146"/>
                          <a:pt x="10928" y="4026"/>
                          <a:pt x="11056" y="4507"/>
                        </a:cubicBezTo>
                        <a:cubicBezTo>
                          <a:pt x="11120" y="4987"/>
                          <a:pt x="10864" y="4867"/>
                          <a:pt x="10800" y="5107"/>
                        </a:cubicBezTo>
                        <a:cubicBezTo>
                          <a:pt x="10672" y="5453"/>
                          <a:pt x="10672" y="5333"/>
                          <a:pt x="10544" y="5333"/>
                        </a:cubicBezTo>
                        <a:cubicBezTo>
                          <a:pt x="10425" y="5453"/>
                          <a:pt x="10425" y="5693"/>
                          <a:pt x="10425" y="6054"/>
                        </a:cubicBezTo>
                        <a:cubicBezTo>
                          <a:pt x="10425" y="6294"/>
                          <a:pt x="10233" y="6760"/>
                          <a:pt x="10105" y="6640"/>
                        </a:cubicBezTo>
                        <a:cubicBezTo>
                          <a:pt x="9977" y="6640"/>
                          <a:pt x="9666" y="8187"/>
                          <a:pt x="9730" y="8532"/>
                        </a:cubicBezTo>
                        <a:cubicBezTo>
                          <a:pt x="9730" y="8893"/>
                          <a:pt x="9602" y="8773"/>
                          <a:pt x="9410" y="8893"/>
                        </a:cubicBezTo>
                        <a:cubicBezTo>
                          <a:pt x="9226" y="8998"/>
                          <a:pt x="9226" y="8773"/>
                          <a:pt x="9154" y="8773"/>
                        </a:cubicBezTo>
                        <a:cubicBezTo>
                          <a:pt x="9035" y="8652"/>
                          <a:pt x="8907" y="8652"/>
                          <a:pt x="8779" y="8412"/>
                        </a:cubicBezTo>
                        <a:cubicBezTo>
                          <a:pt x="8651" y="8307"/>
                          <a:pt x="8587" y="7946"/>
                          <a:pt x="8523" y="7946"/>
                        </a:cubicBezTo>
                        <a:cubicBezTo>
                          <a:pt x="8467" y="7946"/>
                          <a:pt x="8404" y="8307"/>
                          <a:pt x="8276" y="8532"/>
                        </a:cubicBezTo>
                        <a:cubicBezTo>
                          <a:pt x="8212" y="8652"/>
                          <a:pt x="8084" y="8652"/>
                          <a:pt x="8020" y="8998"/>
                        </a:cubicBezTo>
                        <a:cubicBezTo>
                          <a:pt x="8020" y="9238"/>
                          <a:pt x="8020" y="9238"/>
                          <a:pt x="7892" y="9358"/>
                        </a:cubicBezTo>
                        <a:cubicBezTo>
                          <a:pt x="7772" y="9478"/>
                          <a:pt x="7772" y="9599"/>
                          <a:pt x="7772" y="9719"/>
                        </a:cubicBezTo>
                        <a:cubicBezTo>
                          <a:pt x="7772" y="9839"/>
                          <a:pt x="7828" y="10199"/>
                          <a:pt x="7772" y="10305"/>
                        </a:cubicBezTo>
                        <a:cubicBezTo>
                          <a:pt x="7772" y="10425"/>
                          <a:pt x="7581" y="10305"/>
                          <a:pt x="7581" y="10305"/>
                        </a:cubicBezTo>
                        <a:cubicBezTo>
                          <a:pt x="7517" y="9959"/>
                          <a:pt x="7517" y="9959"/>
                          <a:pt x="7517" y="9959"/>
                        </a:cubicBezTo>
                        <a:cubicBezTo>
                          <a:pt x="7517" y="9959"/>
                          <a:pt x="7261" y="9719"/>
                          <a:pt x="7261" y="9599"/>
                        </a:cubicBezTo>
                        <a:cubicBezTo>
                          <a:pt x="7205" y="9478"/>
                          <a:pt x="7205" y="9358"/>
                          <a:pt x="7133" y="9358"/>
                        </a:cubicBezTo>
                        <a:cubicBezTo>
                          <a:pt x="7078" y="9478"/>
                          <a:pt x="7014" y="9719"/>
                          <a:pt x="6950" y="9719"/>
                        </a:cubicBezTo>
                        <a:cubicBezTo>
                          <a:pt x="6886" y="9719"/>
                          <a:pt x="6758" y="9839"/>
                          <a:pt x="6694" y="9959"/>
                        </a:cubicBezTo>
                        <a:cubicBezTo>
                          <a:pt x="6694" y="10064"/>
                          <a:pt x="6630" y="10199"/>
                          <a:pt x="6510" y="10199"/>
                        </a:cubicBezTo>
                        <a:cubicBezTo>
                          <a:pt x="6446" y="10064"/>
                          <a:pt x="6383" y="10305"/>
                          <a:pt x="6383" y="10545"/>
                        </a:cubicBezTo>
                        <a:cubicBezTo>
                          <a:pt x="6446" y="10785"/>
                          <a:pt x="6383" y="11026"/>
                          <a:pt x="6319" y="11026"/>
                        </a:cubicBezTo>
                        <a:cubicBezTo>
                          <a:pt x="6255" y="11146"/>
                          <a:pt x="6191" y="11026"/>
                          <a:pt x="6063" y="10785"/>
                        </a:cubicBezTo>
                        <a:cubicBezTo>
                          <a:pt x="5935" y="10545"/>
                          <a:pt x="5935" y="10665"/>
                          <a:pt x="5807" y="10545"/>
                        </a:cubicBezTo>
                        <a:cubicBezTo>
                          <a:pt x="5624" y="10545"/>
                          <a:pt x="5624" y="10305"/>
                          <a:pt x="5496" y="10199"/>
                        </a:cubicBezTo>
                        <a:cubicBezTo>
                          <a:pt x="5368" y="10199"/>
                          <a:pt x="5184" y="10305"/>
                          <a:pt x="5057" y="10545"/>
                        </a:cubicBezTo>
                        <a:cubicBezTo>
                          <a:pt x="4929" y="10665"/>
                          <a:pt x="4865" y="10785"/>
                          <a:pt x="4929" y="11026"/>
                        </a:cubicBezTo>
                        <a:cubicBezTo>
                          <a:pt x="4929" y="11266"/>
                          <a:pt x="4545" y="10905"/>
                          <a:pt x="4425" y="10905"/>
                        </a:cubicBezTo>
                        <a:cubicBezTo>
                          <a:pt x="4298" y="10905"/>
                          <a:pt x="4170" y="11146"/>
                          <a:pt x="4170" y="11266"/>
                        </a:cubicBezTo>
                        <a:cubicBezTo>
                          <a:pt x="4170" y="11491"/>
                          <a:pt x="4106" y="11611"/>
                          <a:pt x="3914" y="11611"/>
                        </a:cubicBezTo>
                        <a:cubicBezTo>
                          <a:pt x="3850" y="11611"/>
                          <a:pt x="3730" y="11611"/>
                          <a:pt x="3667" y="11611"/>
                        </a:cubicBezTo>
                        <a:cubicBezTo>
                          <a:pt x="3667" y="11852"/>
                          <a:pt x="3667" y="11972"/>
                          <a:pt x="3603" y="12092"/>
                        </a:cubicBezTo>
                        <a:cubicBezTo>
                          <a:pt x="3475" y="12453"/>
                          <a:pt x="3283" y="12693"/>
                          <a:pt x="3475" y="13038"/>
                        </a:cubicBezTo>
                        <a:cubicBezTo>
                          <a:pt x="3603" y="13279"/>
                          <a:pt x="3794" y="13639"/>
                          <a:pt x="3667" y="13759"/>
                        </a:cubicBezTo>
                        <a:cubicBezTo>
                          <a:pt x="3475" y="13865"/>
                          <a:pt x="2341" y="13865"/>
                          <a:pt x="2468" y="14826"/>
                        </a:cubicBezTo>
                        <a:cubicBezTo>
                          <a:pt x="2588" y="15772"/>
                          <a:pt x="2780" y="15892"/>
                          <a:pt x="2716" y="16253"/>
                        </a:cubicBezTo>
                        <a:cubicBezTo>
                          <a:pt x="2652" y="16719"/>
                          <a:pt x="2404" y="17319"/>
                          <a:pt x="2085" y="16839"/>
                        </a:cubicBezTo>
                        <a:cubicBezTo>
                          <a:pt x="1773" y="16373"/>
                          <a:pt x="631" y="15892"/>
                          <a:pt x="695" y="17785"/>
                        </a:cubicBezTo>
                        <a:cubicBezTo>
                          <a:pt x="759" y="17905"/>
                          <a:pt x="951" y="19212"/>
                          <a:pt x="631" y="19212"/>
                        </a:cubicBezTo>
                        <a:cubicBezTo>
                          <a:pt x="383" y="19212"/>
                          <a:pt x="631" y="19573"/>
                          <a:pt x="503" y="20278"/>
                        </a:cubicBezTo>
                        <a:cubicBezTo>
                          <a:pt x="383" y="20999"/>
                          <a:pt x="383" y="20759"/>
                          <a:pt x="320" y="20639"/>
                        </a:cubicBezTo>
                        <a:cubicBezTo>
                          <a:pt x="192" y="20639"/>
                          <a:pt x="0" y="20879"/>
                          <a:pt x="0" y="20999"/>
                        </a:cubicBezTo>
                        <a:cubicBezTo>
                          <a:pt x="0" y="21120"/>
                          <a:pt x="0" y="21120"/>
                          <a:pt x="0" y="21120"/>
                        </a:cubicBezTo>
                        <a:cubicBezTo>
                          <a:pt x="759" y="21360"/>
                          <a:pt x="3730" y="20879"/>
                          <a:pt x="3978" y="20879"/>
                        </a:cubicBezTo>
                        <a:cubicBezTo>
                          <a:pt x="4234" y="20759"/>
                          <a:pt x="3978" y="19933"/>
                          <a:pt x="3978" y="19573"/>
                        </a:cubicBezTo>
                        <a:cubicBezTo>
                          <a:pt x="3978" y="19212"/>
                          <a:pt x="4489" y="19332"/>
                          <a:pt x="4609" y="19452"/>
                        </a:cubicBezTo>
                        <a:cubicBezTo>
                          <a:pt x="4801" y="19693"/>
                          <a:pt x="4993" y="20053"/>
                          <a:pt x="5057" y="19813"/>
                        </a:cubicBezTo>
                        <a:cubicBezTo>
                          <a:pt x="5112" y="19452"/>
                          <a:pt x="5432" y="19332"/>
                          <a:pt x="5432" y="19332"/>
                        </a:cubicBezTo>
                        <a:cubicBezTo>
                          <a:pt x="8779" y="18972"/>
                          <a:pt x="13772" y="17905"/>
                          <a:pt x="17366" y="17079"/>
                        </a:cubicBezTo>
                        <a:cubicBezTo>
                          <a:pt x="17686" y="16598"/>
                          <a:pt x="18061" y="16133"/>
                          <a:pt x="18125" y="15892"/>
                        </a:cubicBezTo>
                        <a:cubicBezTo>
                          <a:pt x="18317" y="15532"/>
                          <a:pt x="18317" y="15892"/>
                          <a:pt x="18501" y="15892"/>
                        </a:cubicBezTo>
                        <a:cubicBezTo>
                          <a:pt x="18628" y="15892"/>
                          <a:pt x="18692" y="15652"/>
                          <a:pt x="18756" y="15066"/>
                        </a:cubicBezTo>
                        <a:cubicBezTo>
                          <a:pt x="18820" y="14465"/>
                          <a:pt x="19076" y="14706"/>
                          <a:pt x="19196" y="14465"/>
                        </a:cubicBezTo>
                        <a:cubicBezTo>
                          <a:pt x="19387" y="14345"/>
                          <a:pt x="19323" y="14345"/>
                          <a:pt x="19387" y="13865"/>
                        </a:cubicBezTo>
                        <a:cubicBezTo>
                          <a:pt x="19387" y="13399"/>
                          <a:pt x="19451" y="13639"/>
                          <a:pt x="19515" y="13519"/>
                        </a:cubicBezTo>
                        <a:cubicBezTo>
                          <a:pt x="19579" y="13399"/>
                          <a:pt x="19771" y="13038"/>
                          <a:pt x="19771" y="12693"/>
                        </a:cubicBezTo>
                        <a:cubicBezTo>
                          <a:pt x="19771" y="12332"/>
                          <a:pt x="20082" y="11972"/>
                          <a:pt x="20274" y="11852"/>
                        </a:cubicBezTo>
                        <a:cubicBezTo>
                          <a:pt x="20402" y="11611"/>
                          <a:pt x="20905" y="10785"/>
                          <a:pt x="21033" y="10545"/>
                        </a:cubicBezTo>
                        <a:cubicBezTo>
                          <a:pt x="21097" y="10305"/>
                          <a:pt x="21408" y="9719"/>
                          <a:pt x="21600" y="9238"/>
                        </a:cubicBezTo>
                        <a:cubicBezTo>
                          <a:pt x="21408" y="8893"/>
                          <a:pt x="21217" y="9118"/>
                          <a:pt x="20777" y="8652"/>
                        </a:cubicBezTo>
                        <a:cubicBezTo>
                          <a:pt x="20274" y="8187"/>
                          <a:pt x="20274" y="7601"/>
                          <a:pt x="20082" y="7000"/>
                        </a:cubicBezTo>
                        <a:cubicBezTo>
                          <a:pt x="19954" y="6519"/>
                          <a:pt x="19835" y="6054"/>
                          <a:pt x="19579" y="5693"/>
                        </a:cubicBezTo>
                        <a:cubicBezTo>
                          <a:pt x="19387" y="5333"/>
                          <a:pt x="19323" y="3906"/>
                          <a:pt x="19323" y="3801"/>
                        </a:cubicBezTo>
                        <a:cubicBezTo>
                          <a:pt x="19323" y="3801"/>
                          <a:pt x="19323" y="3680"/>
                          <a:pt x="19387" y="3680"/>
                        </a:cubicBezTo>
                        <a:cubicBezTo>
                          <a:pt x="19323" y="3560"/>
                          <a:pt x="19196" y="3320"/>
                          <a:pt x="19140" y="3200"/>
                        </a:cubicBezTo>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110" name="Shape 3663">
                    <a:extLst>
                      <a:ext uri="{FF2B5EF4-FFF2-40B4-BE49-F238E27FC236}">
                        <a16:creationId xmlns:a16="http://schemas.microsoft.com/office/drawing/2014/main" id="{C5500636-DA8C-45E1-A220-D0C0309874C4}"/>
                      </a:ext>
                    </a:extLst>
                  </p:cNvPr>
                  <p:cNvSpPr/>
                  <p:nvPr/>
                </p:nvSpPr>
                <p:spPr>
                  <a:xfrm>
                    <a:off x="8762996" y="3819167"/>
                    <a:ext cx="1898079" cy="996543"/>
                  </a:xfrm>
                  <a:custGeom>
                    <a:avLst/>
                    <a:gdLst/>
                    <a:ahLst/>
                    <a:cxnLst>
                      <a:cxn ang="0">
                        <a:pos x="wd2" y="hd2"/>
                      </a:cxn>
                      <a:cxn ang="5400000">
                        <a:pos x="wd2" y="hd2"/>
                      </a:cxn>
                      <a:cxn ang="10800000">
                        <a:pos x="wd2" y="hd2"/>
                      </a:cxn>
                      <a:cxn ang="16200000">
                        <a:pos x="wd2" y="hd2"/>
                      </a:cxn>
                    </a:cxnLst>
                    <a:rect l="0" t="0" r="r" b="b"/>
                    <a:pathLst>
                      <a:path w="21600" h="21600" extrusionOk="0">
                        <a:moveTo>
                          <a:pt x="565" y="21600"/>
                        </a:moveTo>
                        <a:cubicBezTo>
                          <a:pt x="319" y="21600"/>
                          <a:pt x="191" y="21600"/>
                          <a:pt x="64" y="21600"/>
                        </a:cubicBezTo>
                        <a:cubicBezTo>
                          <a:pt x="0" y="21600"/>
                          <a:pt x="0" y="21600"/>
                          <a:pt x="0" y="21600"/>
                        </a:cubicBezTo>
                        <a:cubicBezTo>
                          <a:pt x="64" y="21478"/>
                          <a:pt x="64" y="21478"/>
                          <a:pt x="64" y="21478"/>
                        </a:cubicBezTo>
                        <a:cubicBezTo>
                          <a:pt x="64" y="21478"/>
                          <a:pt x="64" y="21478"/>
                          <a:pt x="64" y="21357"/>
                        </a:cubicBezTo>
                        <a:cubicBezTo>
                          <a:pt x="64" y="21235"/>
                          <a:pt x="191" y="20992"/>
                          <a:pt x="319" y="20992"/>
                        </a:cubicBezTo>
                        <a:cubicBezTo>
                          <a:pt x="319" y="20992"/>
                          <a:pt x="319" y="20992"/>
                          <a:pt x="382" y="20992"/>
                        </a:cubicBezTo>
                        <a:lnTo>
                          <a:pt x="446" y="20992"/>
                        </a:lnTo>
                        <a:cubicBezTo>
                          <a:pt x="446" y="21114"/>
                          <a:pt x="446" y="21114"/>
                          <a:pt x="446" y="21114"/>
                        </a:cubicBezTo>
                        <a:cubicBezTo>
                          <a:pt x="446" y="20992"/>
                          <a:pt x="510" y="20749"/>
                          <a:pt x="565" y="20628"/>
                        </a:cubicBezTo>
                        <a:cubicBezTo>
                          <a:pt x="565" y="20278"/>
                          <a:pt x="565" y="20035"/>
                          <a:pt x="565" y="19914"/>
                        </a:cubicBezTo>
                        <a:cubicBezTo>
                          <a:pt x="565" y="19792"/>
                          <a:pt x="565" y="19671"/>
                          <a:pt x="565" y="19549"/>
                        </a:cubicBezTo>
                        <a:cubicBezTo>
                          <a:pt x="565" y="19549"/>
                          <a:pt x="629" y="19549"/>
                          <a:pt x="693" y="19549"/>
                        </a:cubicBezTo>
                        <a:cubicBezTo>
                          <a:pt x="757" y="19549"/>
                          <a:pt x="820" y="19428"/>
                          <a:pt x="820" y="19306"/>
                        </a:cubicBezTo>
                        <a:cubicBezTo>
                          <a:pt x="884" y="18957"/>
                          <a:pt x="757" y="18228"/>
                          <a:pt x="693" y="18106"/>
                        </a:cubicBezTo>
                        <a:cubicBezTo>
                          <a:pt x="693" y="17635"/>
                          <a:pt x="757" y="17271"/>
                          <a:pt x="884" y="17028"/>
                        </a:cubicBezTo>
                        <a:cubicBezTo>
                          <a:pt x="1012" y="16785"/>
                          <a:pt x="1203" y="16678"/>
                          <a:pt x="1386" y="16678"/>
                        </a:cubicBezTo>
                        <a:cubicBezTo>
                          <a:pt x="1704" y="16678"/>
                          <a:pt x="2015" y="16906"/>
                          <a:pt x="2142" y="17149"/>
                        </a:cubicBezTo>
                        <a:cubicBezTo>
                          <a:pt x="2206" y="17271"/>
                          <a:pt x="2334" y="17271"/>
                          <a:pt x="2397" y="17271"/>
                        </a:cubicBezTo>
                        <a:cubicBezTo>
                          <a:pt x="2581" y="17271"/>
                          <a:pt x="2708" y="16906"/>
                          <a:pt x="2708" y="16557"/>
                        </a:cubicBezTo>
                        <a:cubicBezTo>
                          <a:pt x="2772" y="16435"/>
                          <a:pt x="2708" y="16314"/>
                          <a:pt x="2644" y="16071"/>
                        </a:cubicBezTo>
                        <a:cubicBezTo>
                          <a:pt x="2581" y="15828"/>
                          <a:pt x="2525" y="15585"/>
                          <a:pt x="2461" y="15114"/>
                        </a:cubicBezTo>
                        <a:cubicBezTo>
                          <a:pt x="2461" y="14992"/>
                          <a:pt x="2461" y="14871"/>
                          <a:pt x="2525" y="14749"/>
                        </a:cubicBezTo>
                        <a:cubicBezTo>
                          <a:pt x="2644" y="14278"/>
                          <a:pt x="3146" y="14142"/>
                          <a:pt x="3465" y="14035"/>
                        </a:cubicBezTo>
                        <a:cubicBezTo>
                          <a:pt x="3592" y="14035"/>
                          <a:pt x="3656" y="14035"/>
                          <a:pt x="3719" y="14035"/>
                        </a:cubicBezTo>
                        <a:cubicBezTo>
                          <a:pt x="3719" y="13914"/>
                          <a:pt x="3719" y="13914"/>
                          <a:pt x="3719" y="13914"/>
                        </a:cubicBezTo>
                        <a:cubicBezTo>
                          <a:pt x="3719" y="13792"/>
                          <a:pt x="3656" y="13549"/>
                          <a:pt x="3528" y="13306"/>
                        </a:cubicBezTo>
                        <a:cubicBezTo>
                          <a:pt x="3465" y="13306"/>
                          <a:pt x="3465" y="13306"/>
                          <a:pt x="3465" y="13306"/>
                        </a:cubicBezTo>
                        <a:cubicBezTo>
                          <a:pt x="3337" y="13063"/>
                          <a:pt x="3465" y="12835"/>
                          <a:pt x="3528" y="12592"/>
                        </a:cubicBezTo>
                        <a:cubicBezTo>
                          <a:pt x="3592" y="12471"/>
                          <a:pt x="3592" y="12471"/>
                          <a:pt x="3656" y="12349"/>
                        </a:cubicBezTo>
                        <a:cubicBezTo>
                          <a:pt x="3719" y="12228"/>
                          <a:pt x="3719" y="12106"/>
                          <a:pt x="3656" y="11863"/>
                        </a:cubicBezTo>
                        <a:cubicBezTo>
                          <a:pt x="3719" y="11863"/>
                          <a:pt x="3719" y="11863"/>
                          <a:pt x="3719" y="11863"/>
                        </a:cubicBezTo>
                        <a:cubicBezTo>
                          <a:pt x="3783" y="11742"/>
                          <a:pt x="3903" y="11742"/>
                          <a:pt x="3966" y="11863"/>
                        </a:cubicBezTo>
                        <a:lnTo>
                          <a:pt x="4030" y="11863"/>
                        </a:lnTo>
                        <a:cubicBezTo>
                          <a:pt x="4158" y="11863"/>
                          <a:pt x="4158" y="11742"/>
                          <a:pt x="4158" y="11514"/>
                        </a:cubicBezTo>
                        <a:cubicBezTo>
                          <a:pt x="4158" y="11271"/>
                          <a:pt x="4285" y="11028"/>
                          <a:pt x="4476" y="11028"/>
                        </a:cubicBezTo>
                        <a:cubicBezTo>
                          <a:pt x="4540" y="11149"/>
                          <a:pt x="4596" y="11149"/>
                          <a:pt x="4659" y="11149"/>
                        </a:cubicBezTo>
                        <a:cubicBezTo>
                          <a:pt x="4723" y="11271"/>
                          <a:pt x="4850" y="11392"/>
                          <a:pt x="4914" y="11392"/>
                        </a:cubicBezTo>
                        <a:cubicBezTo>
                          <a:pt x="4914" y="11271"/>
                          <a:pt x="4914" y="11271"/>
                          <a:pt x="4914" y="11271"/>
                        </a:cubicBezTo>
                        <a:cubicBezTo>
                          <a:pt x="4914" y="11028"/>
                          <a:pt x="4914" y="10906"/>
                          <a:pt x="5105" y="10663"/>
                        </a:cubicBezTo>
                        <a:cubicBezTo>
                          <a:pt x="5233" y="10542"/>
                          <a:pt x="5352" y="10435"/>
                          <a:pt x="5480" y="10435"/>
                        </a:cubicBezTo>
                        <a:cubicBezTo>
                          <a:pt x="5543" y="10435"/>
                          <a:pt x="5543" y="10435"/>
                          <a:pt x="5543" y="10435"/>
                        </a:cubicBezTo>
                        <a:cubicBezTo>
                          <a:pt x="5607" y="10435"/>
                          <a:pt x="5671" y="10542"/>
                          <a:pt x="5671" y="10542"/>
                        </a:cubicBezTo>
                        <a:cubicBezTo>
                          <a:pt x="5735" y="10663"/>
                          <a:pt x="5735" y="10785"/>
                          <a:pt x="5854" y="10785"/>
                        </a:cubicBezTo>
                        <a:lnTo>
                          <a:pt x="5918" y="10785"/>
                        </a:lnTo>
                        <a:cubicBezTo>
                          <a:pt x="5981" y="10785"/>
                          <a:pt x="6045" y="10785"/>
                          <a:pt x="6109" y="11028"/>
                        </a:cubicBezTo>
                        <a:cubicBezTo>
                          <a:pt x="6236" y="11149"/>
                          <a:pt x="6300" y="11271"/>
                          <a:pt x="6364" y="11271"/>
                        </a:cubicBezTo>
                        <a:cubicBezTo>
                          <a:pt x="6427" y="11271"/>
                          <a:pt x="6427" y="11028"/>
                          <a:pt x="6427" y="10785"/>
                        </a:cubicBezTo>
                        <a:cubicBezTo>
                          <a:pt x="6427" y="10663"/>
                          <a:pt x="6427" y="10435"/>
                          <a:pt x="6427" y="10435"/>
                        </a:cubicBezTo>
                        <a:cubicBezTo>
                          <a:pt x="6491" y="10299"/>
                          <a:pt x="6555" y="10299"/>
                          <a:pt x="6611" y="10299"/>
                        </a:cubicBezTo>
                        <a:cubicBezTo>
                          <a:pt x="6674" y="10299"/>
                          <a:pt x="6674" y="10299"/>
                          <a:pt x="6738" y="10192"/>
                        </a:cubicBezTo>
                        <a:cubicBezTo>
                          <a:pt x="6802" y="9949"/>
                          <a:pt x="6929" y="9949"/>
                          <a:pt x="6993" y="9828"/>
                        </a:cubicBezTo>
                        <a:cubicBezTo>
                          <a:pt x="6993" y="9828"/>
                          <a:pt x="7057" y="9828"/>
                          <a:pt x="7057" y="9706"/>
                        </a:cubicBezTo>
                        <a:cubicBezTo>
                          <a:pt x="7057" y="9706"/>
                          <a:pt x="7120" y="9585"/>
                          <a:pt x="7176" y="9585"/>
                        </a:cubicBezTo>
                        <a:cubicBezTo>
                          <a:pt x="7248" y="9585"/>
                          <a:pt x="7248" y="9706"/>
                          <a:pt x="7304" y="9706"/>
                        </a:cubicBezTo>
                        <a:lnTo>
                          <a:pt x="7304" y="9828"/>
                        </a:lnTo>
                        <a:cubicBezTo>
                          <a:pt x="7304" y="9828"/>
                          <a:pt x="7431" y="9949"/>
                          <a:pt x="7558" y="10071"/>
                        </a:cubicBezTo>
                        <a:cubicBezTo>
                          <a:pt x="7622" y="10435"/>
                          <a:pt x="7622" y="10435"/>
                          <a:pt x="7622" y="10435"/>
                        </a:cubicBezTo>
                        <a:cubicBezTo>
                          <a:pt x="7686" y="10542"/>
                          <a:pt x="7750" y="10542"/>
                          <a:pt x="7750" y="10542"/>
                        </a:cubicBezTo>
                        <a:cubicBezTo>
                          <a:pt x="7813" y="10542"/>
                          <a:pt x="7813" y="10542"/>
                          <a:pt x="7813" y="10542"/>
                        </a:cubicBezTo>
                        <a:cubicBezTo>
                          <a:pt x="7813" y="10542"/>
                          <a:pt x="7813" y="10192"/>
                          <a:pt x="7813" y="10071"/>
                        </a:cubicBezTo>
                        <a:lnTo>
                          <a:pt x="7813" y="9949"/>
                        </a:lnTo>
                        <a:cubicBezTo>
                          <a:pt x="7813" y="9828"/>
                          <a:pt x="7813" y="9706"/>
                          <a:pt x="7933" y="9585"/>
                        </a:cubicBezTo>
                        <a:cubicBezTo>
                          <a:pt x="7996" y="9463"/>
                          <a:pt x="7996" y="9463"/>
                          <a:pt x="8060" y="9220"/>
                        </a:cubicBezTo>
                        <a:cubicBezTo>
                          <a:pt x="8124" y="8871"/>
                          <a:pt x="8188" y="8871"/>
                          <a:pt x="8251" y="8749"/>
                        </a:cubicBezTo>
                        <a:cubicBezTo>
                          <a:pt x="8251" y="8749"/>
                          <a:pt x="8315" y="8749"/>
                          <a:pt x="8315" y="8628"/>
                        </a:cubicBezTo>
                        <a:cubicBezTo>
                          <a:pt x="8379" y="8628"/>
                          <a:pt x="8379" y="8522"/>
                          <a:pt x="8442" y="8400"/>
                        </a:cubicBezTo>
                        <a:cubicBezTo>
                          <a:pt x="8442" y="8278"/>
                          <a:pt x="8506" y="8157"/>
                          <a:pt x="8562" y="8157"/>
                        </a:cubicBezTo>
                        <a:cubicBezTo>
                          <a:pt x="8626" y="8157"/>
                          <a:pt x="8689" y="8278"/>
                          <a:pt x="8753" y="8400"/>
                        </a:cubicBezTo>
                        <a:cubicBezTo>
                          <a:pt x="8753" y="8522"/>
                          <a:pt x="8817" y="8522"/>
                          <a:pt x="8817" y="8628"/>
                        </a:cubicBezTo>
                        <a:cubicBezTo>
                          <a:pt x="8944" y="8749"/>
                          <a:pt x="9008" y="8871"/>
                          <a:pt x="9135" y="8871"/>
                        </a:cubicBezTo>
                        <a:cubicBezTo>
                          <a:pt x="9135" y="8871"/>
                          <a:pt x="9135" y="8871"/>
                          <a:pt x="9191" y="8871"/>
                        </a:cubicBezTo>
                        <a:lnTo>
                          <a:pt x="9263" y="8992"/>
                        </a:lnTo>
                        <a:lnTo>
                          <a:pt x="9319" y="9114"/>
                        </a:lnTo>
                        <a:cubicBezTo>
                          <a:pt x="9382" y="9114"/>
                          <a:pt x="9382" y="9114"/>
                          <a:pt x="9446" y="8992"/>
                        </a:cubicBezTo>
                        <a:cubicBezTo>
                          <a:pt x="9510" y="8992"/>
                          <a:pt x="9510" y="8992"/>
                          <a:pt x="9573" y="8992"/>
                        </a:cubicBezTo>
                        <a:cubicBezTo>
                          <a:pt x="9637" y="8992"/>
                          <a:pt x="9701" y="8992"/>
                          <a:pt x="9701" y="8871"/>
                        </a:cubicBezTo>
                        <a:lnTo>
                          <a:pt x="9701" y="8749"/>
                        </a:lnTo>
                        <a:cubicBezTo>
                          <a:pt x="9637" y="8400"/>
                          <a:pt x="9884" y="7322"/>
                          <a:pt x="10012" y="6957"/>
                        </a:cubicBezTo>
                        <a:cubicBezTo>
                          <a:pt x="10075" y="6835"/>
                          <a:pt x="10139" y="6835"/>
                          <a:pt x="10139" y="6835"/>
                        </a:cubicBezTo>
                        <a:cubicBezTo>
                          <a:pt x="10266" y="6835"/>
                          <a:pt x="10394" y="6486"/>
                          <a:pt x="10394" y="6243"/>
                        </a:cubicBezTo>
                        <a:cubicBezTo>
                          <a:pt x="10394" y="5757"/>
                          <a:pt x="10458" y="5514"/>
                          <a:pt x="10577" y="5514"/>
                        </a:cubicBezTo>
                        <a:cubicBezTo>
                          <a:pt x="10641" y="5514"/>
                          <a:pt x="10641" y="5514"/>
                          <a:pt x="10641" y="5514"/>
                        </a:cubicBezTo>
                        <a:cubicBezTo>
                          <a:pt x="10704" y="5514"/>
                          <a:pt x="10704" y="5514"/>
                          <a:pt x="10768" y="5286"/>
                        </a:cubicBezTo>
                        <a:cubicBezTo>
                          <a:pt x="10832" y="5165"/>
                          <a:pt x="10896" y="5165"/>
                          <a:pt x="10959" y="5043"/>
                        </a:cubicBezTo>
                        <a:cubicBezTo>
                          <a:pt x="11023" y="5043"/>
                          <a:pt x="11087" y="4922"/>
                          <a:pt x="11023" y="4678"/>
                        </a:cubicBezTo>
                        <a:cubicBezTo>
                          <a:pt x="11023" y="4557"/>
                          <a:pt x="10959" y="4435"/>
                          <a:pt x="10959" y="4435"/>
                        </a:cubicBezTo>
                        <a:cubicBezTo>
                          <a:pt x="10896" y="4192"/>
                          <a:pt x="10896" y="4192"/>
                          <a:pt x="10896" y="3722"/>
                        </a:cubicBezTo>
                        <a:cubicBezTo>
                          <a:pt x="10959" y="3357"/>
                          <a:pt x="11087" y="3114"/>
                          <a:pt x="11206" y="3114"/>
                        </a:cubicBezTo>
                        <a:cubicBezTo>
                          <a:pt x="11270" y="3114"/>
                          <a:pt x="11270" y="3114"/>
                          <a:pt x="11334" y="3114"/>
                        </a:cubicBezTo>
                        <a:cubicBezTo>
                          <a:pt x="11334" y="3235"/>
                          <a:pt x="11334" y="3235"/>
                          <a:pt x="11397" y="3235"/>
                        </a:cubicBezTo>
                        <a:cubicBezTo>
                          <a:pt x="11461" y="3478"/>
                          <a:pt x="11588" y="3722"/>
                          <a:pt x="11652" y="3722"/>
                        </a:cubicBezTo>
                        <a:cubicBezTo>
                          <a:pt x="11652" y="3722"/>
                          <a:pt x="11716" y="3722"/>
                          <a:pt x="11716" y="3600"/>
                        </a:cubicBezTo>
                        <a:cubicBezTo>
                          <a:pt x="11780" y="3478"/>
                          <a:pt x="11780" y="3357"/>
                          <a:pt x="11780" y="3235"/>
                        </a:cubicBezTo>
                        <a:cubicBezTo>
                          <a:pt x="11780" y="3114"/>
                          <a:pt x="11716" y="2871"/>
                          <a:pt x="11963" y="2765"/>
                        </a:cubicBezTo>
                        <a:cubicBezTo>
                          <a:pt x="12090" y="2765"/>
                          <a:pt x="12218" y="2765"/>
                          <a:pt x="12345" y="2765"/>
                        </a:cubicBezTo>
                        <a:cubicBezTo>
                          <a:pt x="12473" y="2765"/>
                          <a:pt x="12536" y="2765"/>
                          <a:pt x="12536" y="2643"/>
                        </a:cubicBezTo>
                        <a:cubicBezTo>
                          <a:pt x="12592" y="2522"/>
                          <a:pt x="12592" y="2157"/>
                          <a:pt x="12536" y="1792"/>
                        </a:cubicBezTo>
                        <a:cubicBezTo>
                          <a:pt x="12473" y="1792"/>
                          <a:pt x="12473" y="1671"/>
                          <a:pt x="12473" y="1671"/>
                        </a:cubicBezTo>
                        <a:cubicBezTo>
                          <a:pt x="12345" y="1549"/>
                          <a:pt x="12345" y="1443"/>
                          <a:pt x="12345" y="1078"/>
                        </a:cubicBezTo>
                        <a:cubicBezTo>
                          <a:pt x="12409" y="957"/>
                          <a:pt x="12409" y="835"/>
                          <a:pt x="12409" y="714"/>
                        </a:cubicBezTo>
                        <a:cubicBezTo>
                          <a:pt x="12473" y="471"/>
                          <a:pt x="12473" y="0"/>
                          <a:pt x="12656" y="0"/>
                        </a:cubicBezTo>
                        <a:cubicBezTo>
                          <a:pt x="12911" y="0"/>
                          <a:pt x="13102" y="122"/>
                          <a:pt x="13349" y="228"/>
                        </a:cubicBezTo>
                        <a:lnTo>
                          <a:pt x="13412" y="228"/>
                        </a:lnTo>
                        <a:cubicBezTo>
                          <a:pt x="13476" y="228"/>
                          <a:pt x="13540" y="228"/>
                          <a:pt x="13540" y="122"/>
                        </a:cubicBezTo>
                        <a:cubicBezTo>
                          <a:pt x="13604" y="122"/>
                          <a:pt x="13604" y="122"/>
                          <a:pt x="13667" y="122"/>
                        </a:cubicBezTo>
                        <a:cubicBezTo>
                          <a:pt x="13731" y="122"/>
                          <a:pt x="13795" y="122"/>
                          <a:pt x="13858" y="365"/>
                        </a:cubicBezTo>
                        <a:cubicBezTo>
                          <a:pt x="13914" y="471"/>
                          <a:pt x="13978" y="714"/>
                          <a:pt x="13978" y="835"/>
                        </a:cubicBezTo>
                        <a:cubicBezTo>
                          <a:pt x="14105" y="1078"/>
                          <a:pt x="14105" y="1322"/>
                          <a:pt x="14233" y="1443"/>
                        </a:cubicBezTo>
                        <a:cubicBezTo>
                          <a:pt x="14296" y="1549"/>
                          <a:pt x="14360" y="1671"/>
                          <a:pt x="14360" y="1792"/>
                        </a:cubicBezTo>
                        <a:cubicBezTo>
                          <a:pt x="14424" y="2035"/>
                          <a:pt x="14424" y="2157"/>
                          <a:pt x="14671" y="2278"/>
                        </a:cubicBezTo>
                        <a:cubicBezTo>
                          <a:pt x="14735" y="2278"/>
                          <a:pt x="14735" y="2278"/>
                          <a:pt x="14798" y="2278"/>
                        </a:cubicBezTo>
                        <a:cubicBezTo>
                          <a:pt x="14926" y="2278"/>
                          <a:pt x="15053" y="2278"/>
                          <a:pt x="15117" y="2157"/>
                        </a:cubicBezTo>
                        <a:cubicBezTo>
                          <a:pt x="15236" y="2157"/>
                          <a:pt x="15300" y="2157"/>
                          <a:pt x="15364" y="2157"/>
                        </a:cubicBezTo>
                        <a:cubicBezTo>
                          <a:pt x="15491" y="2157"/>
                          <a:pt x="15555" y="2157"/>
                          <a:pt x="15555" y="2278"/>
                        </a:cubicBezTo>
                        <a:cubicBezTo>
                          <a:pt x="15682" y="2522"/>
                          <a:pt x="15993" y="2992"/>
                          <a:pt x="16184" y="2992"/>
                        </a:cubicBezTo>
                        <a:lnTo>
                          <a:pt x="16248" y="2992"/>
                        </a:lnTo>
                        <a:cubicBezTo>
                          <a:pt x="16312" y="2992"/>
                          <a:pt x="16375" y="2871"/>
                          <a:pt x="16375" y="2765"/>
                        </a:cubicBezTo>
                        <a:cubicBezTo>
                          <a:pt x="16439" y="2522"/>
                          <a:pt x="16439" y="2278"/>
                          <a:pt x="16566" y="2278"/>
                        </a:cubicBezTo>
                        <a:cubicBezTo>
                          <a:pt x="16622" y="2278"/>
                          <a:pt x="16622" y="2278"/>
                          <a:pt x="16622" y="2400"/>
                        </a:cubicBezTo>
                        <a:cubicBezTo>
                          <a:pt x="16750" y="2400"/>
                          <a:pt x="16877" y="2522"/>
                          <a:pt x="16941" y="2522"/>
                        </a:cubicBezTo>
                        <a:cubicBezTo>
                          <a:pt x="17004" y="2643"/>
                          <a:pt x="17004" y="2765"/>
                          <a:pt x="17068" y="2643"/>
                        </a:cubicBezTo>
                        <a:cubicBezTo>
                          <a:pt x="17251" y="2643"/>
                          <a:pt x="17315" y="2522"/>
                          <a:pt x="17315" y="2400"/>
                        </a:cubicBezTo>
                        <a:cubicBezTo>
                          <a:pt x="17379" y="2400"/>
                          <a:pt x="17379" y="2278"/>
                          <a:pt x="17506" y="2278"/>
                        </a:cubicBezTo>
                        <a:lnTo>
                          <a:pt x="17570" y="2278"/>
                        </a:lnTo>
                        <a:cubicBezTo>
                          <a:pt x="17634" y="2278"/>
                          <a:pt x="17634" y="2278"/>
                          <a:pt x="17697" y="2035"/>
                        </a:cubicBezTo>
                        <a:cubicBezTo>
                          <a:pt x="17761" y="2035"/>
                          <a:pt x="17825" y="1914"/>
                          <a:pt x="17888" y="1792"/>
                        </a:cubicBezTo>
                        <a:cubicBezTo>
                          <a:pt x="18135" y="1549"/>
                          <a:pt x="18135" y="1549"/>
                          <a:pt x="18135" y="1549"/>
                        </a:cubicBezTo>
                        <a:cubicBezTo>
                          <a:pt x="18263" y="1671"/>
                          <a:pt x="18263" y="1671"/>
                          <a:pt x="18263" y="1671"/>
                        </a:cubicBezTo>
                        <a:cubicBezTo>
                          <a:pt x="18263" y="1792"/>
                          <a:pt x="18263" y="1792"/>
                          <a:pt x="18263" y="1792"/>
                        </a:cubicBezTo>
                        <a:cubicBezTo>
                          <a:pt x="18263" y="1792"/>
                          <a:pt x="18263" y="1792"/>
                          <a:pt x="18327" y="1914"/>
                        </a:cubicBezTo>
                        <a:cubicBezTo>
                          <a:pt x="18327" y="2035"/>
                          <a:pt x="18390" y="2157"/>
                          <a:pt x="18454" y="2278"/>
                        </a:cubicBezTo>
                        <a:cubicBezTo>
                          <a:pt x="18510" y="2278"/>
                          <a:pt x="18581" y="2400"/>
                          <a:pt x="18581" y="2400"/>
                        </a:cubicBezTo>
                        <a:cubicBezTo>
                          <a:pt x="18581" y="2400"/>
                          <a:pt x="18581" y="2522"/>
                          <a:pt x="18637" y="2643"/>
                        </a:cubicBezTo>
                        <a:cubicBezTo>
                          <a:pt x="18637" y="2765"/>
                          <a:pt x="18828" y="2871"/>
                          <a:pt x="19019" y="2871"/>
                        </a:cubicBezTo>
                        <a:cubicBezTo>
                          <a:pt x="19147" y="2992"/>
                          <a:pt x="19147" y="3114"/>
                          <a:pt x="19147" y="3235"/>
                        </a:cubicBezTo>
                        <a:lnTo>
                          <a:pt x="19203" y="3357"/>
                        </a:lnTo>
                        <a:cubicBezTo>
                          <a:pt x="19203" y="3478"/>
                          <a:pt x="19266" y="3478"/>
                          <a:pt x="19458" y="3722"/>
                        </a:cubicBezTo>
                        <a:cubicBezTo>
                          <a:pt x="19458" y="3843"/>
                          <a:pt x="19458" y="3843"/>
                          <a:pt x="19458" y="3843"/>
                        </a:cubicBezTo>
                        <a:cubicBezTo>
                          <a:pt x="19394" y="3843"/>
                          <a:pt x="19394" y="3843"/>
                          <a:pt x="19394" y="3843"/>
                        </a:cubicBezTo>
                        <a:cubicBezTo>
                          <a:pt x="19330" y="3965"/>
                          <a:pt x="19330" y="3965"/>
                          <a:pt x="19330" y="3965"/>
                        </a:cubicBezTo>
                        <a:cubicBezTo>
                          <a:pt x="19330" y="4192"/>
                          <a:pt x="19394" y="5514"/>
                          <a:pt x="19649" y="5878"/>
                        </a:cubicBezTo>
                        <a:cubicBezTo>
                          <a:pt x="19840" y="6122"/>
                          <a:pt x="19959" y="6608"/>
                          <a:pt x="20087" y="7078"/>
                        </a:cubicBezTo>
                        <a:cubicBezTo>
                          <a:pt x="20150" y="7200"/>
                          <a:pt x="20150" y="7200"/>
                          <a:pt x="20150" y="7200"/>
                        </a:cubicBezTo>
                        <a:cubicBezTo>
                          <a:pt x="20150" y="7322"/>
                          <a:pt x="20214" y="7443"/>
                          <a:pt x="20214" y="7565"/>
                        </a:cubicBezTo>
                        <a:cubicBezTo>
                          <a:pt x="20342" y="8035"/>
                          <a:pt x="20405" y="8522"/>
                          <a:pt x="20780" y="8871"/>
                        </a:cubicBezTo>
                        <a:cubicBezTo>
                          <a:pt x="20971" y="9114"/>
                          <a:pt x="21162" y="9114"/>
                          <a:pt x="21281" y="9114"/>
                        </a:cubicBezTo>
                        <a:cubicBezTo>
                          <a:pt x="21409" y="9220"/>
                          <a:pt x="21536" y="9220"/>
                          <a:pt x="21600" y="9463"/>
                        </a:cubicBezTo>
                        <a:cubicBezTo>
                          <a:pt x="21600" y="9585"/>
                          <a:pt x="21600" y="9585"/>
                          <a:pt x="21600" y="9585"/>
                        </a:cubicBezTo>
                        <a:cubicBezTo>
                          <a:pt x="21409" y="9949"/>
                          <a:pt x="21098" y="10663"/>
                          <a:pt x="21035" y="10785"/>
                        </a:cubicBezTo>
                        <a:cubicBezTo>
                          <a:pt x="20907" y="11149"/>
                          <a:pt x="20469" y="11985"/>
                          <a:pt x="20278" y="12106"/>
                        </a:cubicBezTo>
                        <a:cubicBezTo>
                          <a:pt x="20150" y="12228"/>
                          <a:pt x="19840" y="12592"/>
                          <a:pt x="19840" y="12957"/>
                        </a:cubicBezTo>
                        <a:cubicBezTo>
                          <a:pt x="19840" y="13306"/>
                          <a:pt x="19649" y="13549"/>
                          <a:pt x="19585" y="13792"/>
                        </a:cubicBezTo>
                        <a:cubicBezTo>
                          <a:pt x="19585" y="13792"/>
                          <a:pt x="19585" y="13792"/>
                          <a:pt x="19521" y="13792"/>
                        </a:cubicBezTo>
                        <a:cubicBezTo>
                          <a:pt x="19521" y="13914"/>
                          <a:pt x="19521" y="13914"/>
                          <a:pt x="19458" y="13914"/>
                        </a:cubicBezTo>
                        <a:cubicBezTo>
                          <a:pt x="19458" y="13914"/>
                          <a:pt x="19394" y="13914"/>
                          <a:pt x="19394" y="14142"/>
                        </a:cubicBezTo>
                        <a:cubicBezTo>
                          <a:pt x="19394" y="14278"/>
                          <a:pt x="19394" y="14385"/>
                          <a:pt x="19394" y="14506"/>
                        </a:cubicBezTo>
                        <a:cubicBezTo>
                          <a:pt x="19394" y="14749"/>
                          <a:pt x="19394" y="14749"/>
                          <a:pt x="19266" y="14871"/>
                        </a:cubicBezTo>
                        <a:cubicBezTo>
                          <a:pt x="19203" y="14871"/>
                          <a:pt x="19147" y="14871"/>
                          <a:pt x="19083" y="14871"/>
                        </a:cubicBezTo>
                        <a:cubicBezTo>
                          <a:pt x="18956" y="14992"/>
                          <a:pt x="18828" y="14992"/>
                          <a:pt x="18765" y="15357"/>
                        </a:cubicBezTo>
                        <a:cubicBezTo>
                          <a:pt x="18765" y="15463"/>
                          <a:pt x="18765" y="15463"/>
                          <a:pt x="18765" y="15585"/>
                        </a:cubicBezTo>
                        <a:cubicBezTo>
                          <a:pt x="18701" y="15949"/>
                          <a:pt x="18637" y="16192"/>
                          <a:pt x="18510" y="16192"/>
                        </a:cubicBezTo>
                        <a:cubicBezTo>
                          <a:pt x="18454" y="16192"/>
                          <a:pt x="18390" y="16192"/>
                          <a:pt x="18390" y="16192"/>
                        </a:cubicBezTo>
                        <a:cubicBezTo>
                          <a:pt x="18327" y="16071"/>
                          <a:pt x="18327" y="16071"/>
                          <a:pt x="18327" y="16071"/>
                        </a:cubicBezTo>
                        <a:cubicBezTo>
                          <a:pt x="18263" y="16071"/>
                          <a:pt x="18263" y="16071"/>
                          <a:pt x="18199" y="16314"/>
                        </a:cubicBezTo>
                        <a:cubicBezTo>
                          <a:pt x="18072" y="16435"/>
                          <a:pt x="17697" y="17028"/>
                          <a:pt x="17379" y="17392"/>
                        </a:cubicBezTo>
                        <a:cubicBezTo>
                          <a:pt x="14480" y="18106"/>
                          <a:pt x="9072" y="19428"/>
                          <a:pt x="5480" y="19671"/>
                        </a:cubicBezTo>
                        <a:cubicBezTo>
                          <a:pt x="5416" y="19792"/>
                          <a:pt x="5161" y="19914"/>
                          <a:pt x="5105" y="20157"/>
                        </a:cubicBezTo>
                        <a:cubicBezTo>
                          <a:pt x="5105" y="20278"/>
                          <a:pt x="5042" y="20278"/>
                          <a:pt x="5042" y="20278"/>
                        </a:cubicBezTo>
                        <a:cubicBezTo>
                          <a:pt x="4914" y="20278"/>
                          <a:pt x="4850" y="20157"/>
                          <a:pt x="4723" y="19914"/>
                        </a:cubicBezTo>
                        <a:cubicBezTo>
                          <a:pt x="4723" y="19914"/>
                          <a:pt x="4723" y="19914"/>
                          <a:pt x="4659" y="19914"/>
                        </a:cubicBezTo>
                        <a:cubicBezTo>
                          <a:pt x="4596" y="19792"/>
                          <a:pt x="4476" y="19792"/>
                          <a:pt x="4285" y="19792"/>
                        </a:cubicBezTo>
                        <a:cubicBezTo>
                          <a:pt x="4158" y="19792"/>
                          <a:pt x="4030" y="19792"/>
                          <a:pt x="4030" y="19914"/>
                        </a:cubicBezTo>
                        <a:cubicBezTo>
                          <a:pt x="4030" y="20035"/>
                          <a:pt x="4094" y="20157"/>
                          <a:pt x="4094" y="20400"/>
                        </a:cubicBezTo>
                        <a:cubicBezTo>
                          <a:pt x="4158" y="20628"/>
                          <a:pt x="4221" y="20871"/>
                          <a:pt x="4158" y="21114"/>
                        </a:cubicBezTo>
                        <a:cubicBezTo>
                          <a:pt x="4094" y="21235"/>
                          <a:pt x="4094" y="21235"/>
                          <a:pt x="4030" y="21235"/>
                        </a:cubicBezTo>
                        <a:cubicBezTo>
                          <a:pt x="3966" y="21235"/>
                          <a:pt x="3966" y="21235"/>
                          <a:pt x="3903" y="21235"/>
                        </a:cubicBezTo>
                        <a:cubicBezTo>
                          <a:pt x="2334" y="21478"/>
                          <a:pt x="1203" y="21600"/>
                          <a:pt x="565" y="21600"/>
                        </a:cubicBezTo>
                        <a:close/>
                        <a:moveTo>
                          <a:pt x="127" y="21478"/>
                        </a:moveTo>
                        <a:cubicBezTo>
                          <a:pt x="191" y="21478"/>
                          <a:pt x="382" y="21478"/>
                          <a:pt x="565" y="21478"/>
                        </a:cubicBezTo>
                        <a:cubicBezTo>
                          <a:pt x="1203" y="21478"/>
                          <a:pt x="2334" y="21357"/>
                          <a:pt x="3903" y="21114"/>
                        </a:cubicBezTo>
                        <a:cubicBezTo>
                          <a:pt x="3966" y="21114"/>
                          <a:pt x="3966" y="21114"/>
                          <a:pt x="4030" y="21114"/>
                        </a:cubicBezTo>
                        <a:cubicBezTo>
                          <a:pt x="4030" y="21114"/>
                          <a:pt x="4094" y="21114"/>
                          <a:pt x="4094" y="20992"/>
                        </a:cubicBezTo>
                        <a:cubicBezTo>
                          <a:pt x="4158" y="20871"/>
                          <a:pt x="4094" y="20628"/>
                          <a:pt x="4030" y="20400"/>
                        </a:cubicBezTo>
                        <a:cubicBezTo>
                          <a:pt x="4030" y="20157"/>
                          <a:pt x="3966" y="20035"/>
                          <a:pt x="3966" y="19914"/>
                        </a:cubicBezTo>
                        <a:cubicBezTo>
                          <a:pt x="3966" y="19792"/>
                          <a:pt x="4094" y="19671"/>
                          <a:pt x="4285" y="19671"/>
                        </a:cubicBezTo>
                        <a:cubicBezTo>
                          <a:pt x="4476" y="19671"/>
                          <a:pt x="4596" y="19671"/>
                          <a:pt x="4723" y="19792"/>
                        </a:cubicBezTo>
                        <a:cubicBezTo>
                          <a:pt x="4723" y="19792"/>
                          <a:pt x="4723" y="19914"/>
                          <a:pt x="4787" y="19914"/>
                        </a:cubicBezTo>
                        <a:cubicBezTo>
                          <a:pt x="4850" y="20035"/>
                          <a:pt x="4978" y="20157"/>
                          <a:pt x="5042" y="20157"/>
                        </a:cubicBezTo>
                        <a:cubicBezTo>
                          <a:pt x="5042" y="20157"/>
                          <a:pt x="5042" y="20157"/>
                          <a:pt x="5105" y="20035"/>
                        </a:cubicBezTo>
                        <a:cubicBezTo>
                          <a:pt x="5161" y="19792"/>
                          <a:pt x="5480" y="19549"/>
                          <a:pt x="5480" y="19549"/>
                        </a:cubicBezTo>
                        <a:cubicBezTo>
                          <a:pt x="9008" y="19306"/>
                          <a:pt x="14424" y="17985"/>
                          <a:pt x="17315" y="17271"/>
                        </a:cubicBezTo>
                        <a:cubicBezTo>
                          <a:pt x="17761" y="16785"/>
                          <a:pt x="18072" y="16314"/>
                          <a:pt x="18135" y="16192"/>
                        </a:cubicBezTo>
                        <a:cubicBezTo>
                          <a:pt x="18199" y="16071"/>
                          <a:pt x="18263" y="15949"/>
                          <a:pt x="18327" y="15949"/>
                        </a:cubicBezTo>
                        <a:lnTo>
                          <a:pt x="18390" y="16071"/>
                        </a:lnTo>
                        <a:cubicBezTo>
                          <a:pt x="18454" y="16071"/>
                          <a:pt x="18454" y="16071"/>
                          <a:pt x="18510" y="16071"/>
                        </a:cubicBezTo>
                        <a:cubicBezTo>
                          <a:pt x="18637" y="16071"/>
                          <a:pt x="18637" y="15949"/>
                          <a:pt x="18701" y="15463"/>
                        </a:cubicBezTo>
                        <a:lnTo>
                          <a:pt x="18701" y="15357"/>
                        </a:lnTo>
                        <a:cubicBezTo>
                          <a:pt x="18765" y="14871"/>
                          <a:pt x="18956" y="14871"/>
                          <a:pt x="19083" y="14871"/>
                        </a:cubicBezTo>
                        <a:cubicBezTo>
                          <a:pt x="19147" y="14749"/>
                          <a:pt x="19203" y="14749"/>
                          <a:pt x="19203" y="14749"/>
                        </a:cubicBezTo>
                        <a:cubicBezTo>
                          <a:pt x="19330" y="14628"/>
                          <a:pt x="19330" y="14628"/>
                          <a:pt x="19330" y="14506"/>
                        </a:cubicBezTo>
                        <a:cubicBezTo>
                          <a:pt x="19330" y="14385"/>
                          <a:pt x="19330" y="14278"/>
                          <a:pt x="19330" y="14142"/>
                        </a:cubicBezTo>
                        <a:cubicBezTo>
                          <a:pt x="19330" y="13914"/>
                          <a:pt x="19394" y="13792"/>
                          <a:pt x="19458" y="13792"/>
                        </a:cubicBezTo>
                        <a:cubicBezTo>
                          <a:pt x="19458" y="13792"/>
                          <a:pt x="19458" y="13792"/>
                          <a:pt x="19521" y="13792"/>
                        </a:cubicBezTo>
                        <a:lnTo>
                          <a:pt x="19521" y="13671"/>
                        </a:lnTo>
                        <a:cubicBezTo>
                          <a:pt x="19585" y="13549"/>
                          <a:pt x="19776" y="13185"/>
                          <a:pt x="19776" y="12957"/>
                        </a:cubicBezTo>
                        <a:cubicBezTo>
                          <a:pt x="19776" y="12592"/>
                          <a:pt x="20087" y="12228"/>
                          <a:pt x="20278" y="11985"/>
                        </a:cubicBezTo>
                        <a:cubicBezTo>
                          <a:pt x="20405" y="11863"/>
                          <a:pt x="20907" y="11028"/>
                          <a:pt x="20971" y="10785"/>
                        </a:cubicBezTo>
                        <a:cubicBezTo>
                          <a:pt x="21035" y="10542"/>
                          <a:pt x="21345" y="9949"/>
                          <a:pt x="21536" y="9463"/>
                        </a:cubicBezTo>
                        <a:cubicBezTo>
                          <a:pt x="21473" y="9342"/>
                          <a:pt x="21409" y="9342"/>
                          <a:pt x="21281" y="9220"/>
                        </a:cubicBezTo>
                        <a:cubicBezTo>
                          <a:pt x="21162" y="9220"/>
                          <a:pt x="20971" y="9220"/>
                          <a:pt x="20716" y="8992"/>
                        </a:cubicBezTo>
                        <a:cubicBezTo>
                          <a:pt x="20342" y="8628"/>
                          <a:pt x="20278" y="8035"/>
                          <a:pt x="20150" y="7686"/>
                        </a:cubicBezTo>
                        <a:cubicBezTo>
                          <a:pt x="20150" y="7565"/>
                          <a:pt x="20087" y="7322"/>
                          <a:pt x="20087" y="7200"/>
                        </a:cubicBezTo>
                        <a:cubicBezTo>
                          <a:pt x="20023" y="7078"/>
                          <a:pt x="20023" y="7078"/>
                          <a:pt x="20023" y="7078"/>
                        </a:cubicBezTo>
                        <a:cubicBezTo>
                          <a:pt x="19896" y="6608"/>
                          <a:pt x="19776" y="6243"/>
                          <a:pt x="19585" y="5878"/>
                        </a:cubicBezTo>
                        <a:cubicBezTo>
                          <a:pt x="19330" y="5514"/>
                          <a:pt x="19266" y="4071"/>
                          <a:pt x="19266" y="3965"/>
                        </a:cubicBezTo>
                        <a:cubicBezTo>
                          <a:pt x="19266" y="3965"/>
                          <a:pt x="19266" y="3843"/>
                          <a:pt x="19330" y="3843"/>
                        </a:cubicBezTo>
                        <a:cubicBezTo>
                          <a:pt x="19203" y="3600"/>
                          <a:pt x="19147" y="3478"/>
                          <a:pt x="19147" y="3478"/>
                        </a:cubicBezTo>
                        <a:cubicBezTo>
                          <a:pt x="19147" y="3357"/>
                          <a:pt x="19147" y="3357"/>
                          <a:pt x="19083" y="3235"/>
                        </a:cubicBezTo>
                        <a:cubicBezTo>
                          <a:pt x="19083" y="3114"/>
                          <a:pt x="19083" y="2992"/>
                          <a:pt x="19019" y="2992"/>
                        </a:cubicBezTo>
                        <a:cubicBezTo>
                          <a:pt x="18765" y="2871"/>
                          <a:pt x="18637" y="2765"/>
                          <a:pt x="18581" y="2643"/>
                        </a:cubicBezTo>
                        <a:cubicBezTo>
                          <a:pt x="18510" y="2522"/>
                          <a:pt x="18510" y="2522"/>
                          <a:pt x="18510" y="2400"/>
                        </a:cubicBezTo>
                        <a:cubicBezTo>
                          <a:pt x="18510" y="2400"/>
                          <a:pt x="18510" y="2400"/>
                          <a:pt x="18454" y="2400"/>
                        </a:cubicBezTo>
                        <a:cubicBezTo>
                          <a:pt x="18390" y="2278"/>
                          <a:pt x="18263" y="2157"/>
                          <a:pt x="18263" y="2035"/>
                        </a:cubicBezTo>
                        <a:cubicBezTo>
                          <a:pt x="18199" y="1914"/>
                          <a:pt x="18199" y="1792"/>
                          <a:pt x="18199" y="1792"/>
                        </a:cubicBezTo>
                        <a:cubicBezTo>
                          <a:pt x="18135" y="1671"/>
                          <a:pt x="18135" y="1671"/>
                          <a:pt x="18135" y="1671"/>
                        </a:cubicBezTo>
                        <a:cubicBezTo>
                          <a:pt x="17944" y="1914"/>
                          <a:pt x="17944" y="1914"/>
                          <a:pt x="17944" y="1914"/>
                        </a:cubicBezTo>
                        <a:cubicBezTo>
                          <a:pt x="17888" y="2035"/>
                          <a:pt x="17761" y="2035"/>
                          <a:pt x="17761" y="2157"/>
                        </a:cubicBezTo>
                        <a:cubicBezTo>
                          <a:pt x="17697" y="2400"/>
                          <a:pt x="17634" y="2400"/>
                          <a:pt x="17570" y="2400"/>
                        </a:cubicBezTo>
                        <a:lnTo>
                          <a:pt x="17506" y="2400"/>
                        </a:lnTo>
                        <a:cubicBezTo>
                          <a:pt x="17442" y="2400"/>
                          <a:pt x="17379" y="2400"/>
                          <a:pt x="17379" y="2522"/>
                        </a:cubicBezTo>
                        <a:cubicBezTo>
                          <a:pt x="17379" y="2643"/>
                          <a:pt x="17251" y="2765"/>
                          <a:pt x="17132" y="2765"/>
                        </a:cubicBezTo>
                        <a:cubicBezTo>
                          <a:pt x="17004" y="2765"/>
                          <a:pt x="16941" y="2765"/>
                          <a:pt x="16877" y="2643"/>
                        </a:cubicBezTo>
                        <a:cubicBezTo>
                          <a:pt x="16813" y="2643"/>
                          <a:pt x="16750" y="2522"/>
                          <a:pt x="16622" y="2400"/>
                        </a:cubicBezTo>
                        <a:lnTo>
                          <a:pt x="16566" y="2400"/>
                        </a:lnTo>
                        <a:cubicBezTo>
                          <a:pt x="16495" y="2400"/>
                          <a:pt x="16495" y="2522"/>
                          <a:pt x="16439" y="2765"/>
                        </a:cubicBezTo>
                        <a:cubicBezTo>
                          <a:pt x="16375" y="2871"/>
                          <a:pt x="16375" y="3114"/>
                          <a:pt x="16248" y="3114"/>
                        </a:cubicBezTo>
                        <a:cubicBezTo>
                          <a:pt x="16248" y="3114"/>
                          <a:pt x="16248" y="3114"/>
                          <a:pt x="16184" y="3114"/>
                        </a:cubicBezTo>
                        <a:cubicBezTo>
                          <a:pt x="15993" y="3114"/>
                          <a:pt x="15619" y="2643"/>
                          <a:pt x="15555" y="2278"/>
                        </a:cubicBezTo>
                        <a:cubicBezTo>
                          <a:pt x="15491" y="2278"/>
                          <a:pt x="15427" y="2278"/>
                          <a:pt x="15364" y="2278"/>
                        </a:cubicBezTo>
                        <a:cubicBezTo>
                          <a:pt x="15300" y="2278"/>
                          <a:pt x="15236" y="2278"/>
                          <a:pt x="15181" y="2278"/>
                        </a:cubicBezTo>
                        <a:cubicBezTo>
                          <a:pt x="15053" y="2400"/>
                          <a:pt x="14926" y="2400"/>
                          <a:pt x="14798" y="2400"/>
                        </a:cubicBezTo>
                        <a:cubicBezTo>
                          <a:pt x="14735" y="2400"/>
                          <a:pt x="14671" y="2400"/>
                          <a:pt x="14671" y="2400"/>
                        </a:cubicBezTo>
                        <a:cubicBezTo>
                          <a:pt x="14424" y="2278"/>
                          <a:pt x="14360" y="2035"/>
                          <a:pt x="14296" y="1792"/>
                        </a:cubicBezTo>
                        <a:cubicBezTo>
                          <a:pt x="14296" y="1671"/>
                          <a:pt x="14296" y="1549"/>
                          <a:pt x="14233" y="1443"/>
                        </a:cubicBezTo>
                        <a:cubicBezTo>
                          <a:pt x="14105" y="1322"/>
                          <a:pt x="14042" y="1200"/>
                          <a:pt x="13978" y="835"/>
                        </a:cubicBezTo>
                        <a:cubicBezTo>
                          <a:pt x="13914" y="714"/>
                          <a:pt x="13858" y="592"/>
                          <a:pt x="13795" y="365"/>
                        </a:cubicBezTo>
                        <a:cubicBezTo>
                          <a:pt x="13731" y="228"/>
                          <a:pt x="13667" y="228"/>
                          <a:pt x="13667" y="228"/>
                        </a:cubicBezTo>
                        <a:lnTo>
                          <a:pt x="13604" y="228"/>
                        </a:lnTo>
                        <a:cubicBezTo>
                          <a:pt x="13540" y="228"/>
                          <a:pt x="13476" y="365"/>
                          <a:pt x="13412" y="365"/>
                        </a:cubicBezTo>
                        <a:lnTo>
                          <a:pt x="13349" y="365"/>
                        </a:lnTo>
                        <a:cubicBezTo>
                          <a:pt x="13102" y="228"/>
                          <a:pt x="12911" y="122"/>
                          <a:pt x="12656" y="122"/>
                        </a:cubicBezTo>
                        <a:cubicBezTo>
                          <a:pt x="12536" y="122"/>
                          <a:pt x="12473" y="471"/>
                          <a:pt x="12473" y="835"/>
                        </a:cubicBezTo>
                        <a:cubicBezTo>
                          <a:pt x="12473" y="835"/>
                          <a:pt x="12409" y="957"/>
                          <a:pt x="12409" y="1078"/>
                        </a:cubicBezTo>
                        <a:cubicBezTo>
                          <a:pt x="12409" y="1322"/>
                          <a:pt x="12409" y="1443"/>
                          <a:pt x="12473" y="1671"/>
                        </a:cubicBezTo>
                        <a:cubicBezTo>
                          <a:pt x="12536" y="1671"/>
                          <a:pt x="12536" y="1671"/>
                          <a:pt x="12536" y="1792"/>
                        </a:cubicBezTo>
                        <a:cubicBezTo>
                          <a:pt x="12656" y="2157"/>
                          <a:pt x="12656" y="2522"/>
                          <a:pt x="12592" y="2643"/>
                        </a:cubicBezTo>
                        <a:cubicBezTo>
                          <a:pt x="12592" y="2871"/>
                          <a:pt x="12473" y="2871"/>
                          <a:pt x="12345" y="2871"/>
                        </a:cubicBezTo>
                        <a:cubicBezTo>
                          <a:pt x="12218" y="2871"/>
                          <a:pt x="12090" y="2871"/>
                          <a:pt x="11963" y="2871"/>
                        </a:cubicBezTo>
                        <a:cubicBezTo>
                          <a:pt x="11780" y="2992"/>
                          <a:pt x="11843" y="3114"/>
                          <a:pt x="11843" y="3235"/>
                        </a:cubicBezTo>
                        <a:cubicBezTo>
                          <a:pt x="11843" y="3357"/>
                          <a:pt x="11843" y="3600"/>
                          <a:pt x="11780" y="3722"/>
                        </a:cubicBezTo>
                        <a:cubicBezTo>
                          <a:pt x="11716" y="3722"/>
                          <a:pt x="11716" y="3843"/>
                          <a:pt x="11652" y="3843"/>
                        </a:cubicBezTo>
                        <a:cubicBezTo>
                          <a:pt x="11525" y="3843"/>
                          <a:pt x="11397" y="3600"/>
                          <a:pt x="11334" y="3357"/>
                        </a:cubicBezTo>
                        <a:lnTo>
                          <a:pt x="11270" y="3235"/>
                        </a:lnTo>
                        <a:lnTo>
                          <a:pt x="11206" y="3235"/>
                        </a:lnTo>
                        <a:cubicBezTo>
                          <a:pt x="11087" y="3235"/>
                          <a:pt x="10959" y="3478"/>
                          <a:pt x="10959" y="3843"/>
                        </a:cubicBezTo>
                        <a:cubicBezTo>
                          <a:pt x="10959" y="4071"/>
                          <a:pt x="10959" y="4192"/>
                          <a:pt x="11023" y="4314"/>
                        </a:cubicBezTo>
                        <a:cubicBezTo>
                          <a:pt x="11023" y="4435"/>
                          <a:pt x="11023" y="4557"/>
                          <a:pt x="11087" y="4678"/>
                        </a:cubicBezTo>
                        <a:cubicBezTo>
                          <a:pt x="11150" y="5043"/>
                          <a:pt x="11087" y="5043"/>
                          <a:pt x="10959" y="5165"/>
                        </a:cubicBezTo>
                        <a:cubicBezTo>
                          <a:pt x="10896" y="5165"/>
                          <a:pt x="10896" y="5286"/>
                          <a:pt x="10832" y="5392"/>
                        </a:cubicBezTo>
                        <a:cubicBezTo>
                          <a:pt x="10768" y="5514"/>
                          <a:pt x="10768" y="5635"/>
                          <a:pt x="10641" y="5635"/>
                        </a:cubicBezTo>
                        <a:cubicBezTo>
                          <a:pt x="10641" y="5635"/>
                          <a:pt x="10641" y="5635"/>
                          <a:pt x="10577" y="5635"/>
                        </a:cubicBezTo>
                        <a:cubicBezTo>
                          <a:pt x="10521" y="5635"/>
                          <a:pt x="10458" y="5878"/>
                          <a:pt x="10458" y="6243"/>
                        </a:cubicBezTo>
                        <a:cubicBezTo>
                          <a:pt x="10458" y="6486"/>
                          <a:pt x="10330" y="6957"/>
                          <a:pt x="10139" y="6957"/>
                        </a:cubicBezTo>
                        <a:cubicBezTo>
                          <a:pt x="10139" y="6957"/>
                          <a:pt x="10139" y="6957"/>
                          <a:pt x="10075" y="7078"/>
                        </a:cubicBezTo>
                        <a:cubicBezTo>
                          <a:pt x="9884" y="7443"/>
                          <a:pt x="9701" y="8400"/>
                          <a:pt x="9765" y="8749"/>
                        </a:cubicBezTo>
                        <a:cubicBezTo>
                          <a:pt x="9765" y="8871"/>
                          <a:pt x="9765" y="8871"/>
                          <a:pt x="9765" y="8992"/>
                        </a:cubicBezTo>
                        <a:cubicBezTo>
                          <a:pt x="9701" y="8992"/>
                          <a:pt x="9637" y="9114"/>
                          <a:pt x="9573" y="9114"/>
                        </a:cubicBezTo>
                        <a:cubicBezTo>
                          <a:pt x="9573" y="9114"/>
                          <a:pt x="9510" y="9114"/>
                          <a:pt x="9446" y="9114"/>
                        </a:cubicBezTo>
                        <a:cubicBezTo>
                          <a:pt x="9382" y="9220"/>
                          <a:pt x="9382" y="9220"/>
                          <a:pt x="9319" y="9220"/>
                        </a:cubicBezTo>
                        <a:cubicBezTo>
                          <a:pt x="9263" y="9220"/>
                          <a:pt x="9263" y="9114"/>
                          <a:pt x="9191" y="9114"/>
                        </a:cubicBezTo>
                        <a:cubicBezTo>
                          <a:pt x="9191" y="8992"/>
                          <a:pt x="9191" y="8992"/>
                          <a:pt x="9135" y="8992"/>
                        </a:cubicBezTo>
                        <a:cubicBezTo>
                          <a:pt x="9135" y="8992"/>
                          <a:pt x="9135" y="8992"/>
                          <a:pt x="9072" y="8992"/>
                        </a:cubicBezTo>
                        <a:cubicBezTo>
                          <a:pt x="9008" y="8871"/>
                          <a:pt x="8881" y="8871"/>
                          <a:pt x="8817" y="8749"/>
                        </a:cubicBezTo>
                        <a:cubicBezTo>
                          <a:pt x="8753" y="8628"/>
                          <a:pt x="8689" y="8522"/>
                          <a:pt x="8689" y="8400"/>
                        </a:cubicBezTo>
                        <a:cubicBezTo>
                          <a:pt x="8626" y="8400"/>
                          <a:pt x="8626" y="8278"/>
                          <a:pt x="8562" y="8278"/>
                        </a:cubicBezTo>
                        <a:cubicBezTo>
                          <a:pt x="8506" y="8278"/>
                          <a:pt x="8506" y="8400"/>
                          <a:pt x="8506" y="8400"/>
                        </a:cubicBezTo>
                        <a:cubicBezTo>
                          <a:pt x="8442" y="8522"/>
                          <a:pt x="8379" y="8628"/>
                          <a:pt x="8379" y="8749"/>
                        </a:cubicBezTo>
                        <a:cubicBezTo>
                          <a:pt x="8315" y="8749"/>
                          <a:pt x="8315" y="8871"/>
                          <a:pt x="8251" y="8871"/>
                        </a:cubicBezTo>
                        <a:cubicBezTo>
                          <a:pt x="8188" y="8871"/>
                          <a:pt x="8124" y="8992"/>
                          <a:pt x="8124" y="9220"/>
                        </a:cubicBezTo>
                        <a:cubicBezTo>
                          <a:pt x="8060" y="9463"/>
                          <a:pt x="8060" y="9585"/>
                          <a:pt x="7996" y="9585"/>
                        </a:cubicBezTo>
                        <a:cubicBezTo>
                          <a:pt x="7933" y="9706"/>
                          <a:pt x="7933" y="9706"/>
                          <a:pt x="7933" y="9706"/>
                        </a:cubicBezTo>
                        <a:cubicBezTo>
                          <a:pt x="7869" y="9706"/>
                          <a:pt x="7869" y="9828"/>
                          <a:pt x="7869" y="9949"/>
                        </a:cubicBezTo>
                        <a:lnTo>
                          <a:pt x="7869" y="10071"/>
                        </a:lnTo>
                        <a:cubicBezTo>
                          <a:pt x="7869" y="10299"/>
                          <a:pt x="7869" y="10542"/>
                          <a:pt x="7869" y="10663"/>
                        </a:cubicBezTo>
                        <a:cubicBezTo>
                          <a:pt x="7813" y="10663"/>
                          <a:pt x="7813" y="10663"/>
                          <a:pt x="7750" y="10663"/>
                        </a:cubicBezTo>
                        <a:cubicBezTo>
                          <a:pt x="7686" y="10663"/>
                          <a:pt x="7622" y="10542"/>
                          <a:pt x="7622" y="10542"/>
                        </a:cubicBezTo>
                        <a:cubicBezTo>
                          <a:pt x="7495" y="10192"/>
                          <a:pt x="7495" y="10192"/>
                          <a:pt x="7495" y="10192"/>
                        </a:cubicBezTo>
                        <a:cubicBezTo>
                          <a:pt x="7431" y="10071"/>
                          <a:pt x="7304" y="9949"/>
                          <a:pt x="7248" y="9828"/>
                        </a:cubicBezTo>
                        <a:cubicBezTo>
                          <a:pt x="7248" y="9706"/>
                          <a:pt x="7176" y="9706"/>
                          <a:pt x="7176" y="9706"/>
                        </a:cubicBezTo>
                        <a:cubicBezTo>
                          <a:pt x="7120" y="9706"/>
                          <a:pt x="7120" y="9706"/>
                          <a:pt x="7120" y="9828"/>
                        </a:cubicBezTo>
                        <a:cubicBezTo>
                          <a:pt x="7057" y="9949"/>
                          <a:pt x="7057" y="9949"/>
                          <a:pt x="6993" y="9949"/>
                        </a:cubicBezTo>
                        <a:cubicBezTo>
                          <a:pt x="6929" y="9949"/>
                          <a:pt x="6802" y="10071"/>
                          <a:pt x="6802" y="10192"/>
                        </a:cubicBezTo>
                        <a:cubicBezTo>
                          <a:pt x="6738" y="10299"/>
                          <a:pt x="6738" y="10435"/>
                          <a:pt x="6611" y="10435"/>
                        </a:cubicBezTo>
                        <a:cubicBezTo>
                          <a:pt x="6611" y="10435"/>
                          <a:pt x="6611" y="10435"/>
                          <a:pt x="6555" y="10435"/>
                        </a:cubicBezTo>
                        <a:lnTo>
                          <a:pt x="6491" y="10435"/>
                        </a:lnTo>
                        <a:cubicBezTo>
                          <a:pt x="6491" y="10542"/>
                          <a:pt x="6491" y="10663"/>
                          <a:pt x="6491" y="10785"/>
                        </a:cubicBezTo>
                        <a:cubicBezTo>
                          <a:pt x="6491" y="11028"/>
                          <a:pt x="6491" y="11392"/>
                          <a:pt x="6364" y="11392"/>
                        </a:cubicBezTo>
                        <a:cubicBezTo>
                          <a:pt x="6300" y="11392"/>
                          <a:pt x="6173" y="11271"/>
                          <a:pt x="6045" y="11028"/>
                        </a:cubicBezTo>
                        <a:cubicBezTo>
                          <a:pt x="5981" y="10906"/>
                          <a:pt x="5981" y="10906"/>
                          <a:pt x="5918" y="10906"/>
                        </a:cubicBezTo>
                        <a:cubicBezTo>
                          <a:pt x="5918" y="10906"/>
                          <a:pt x="5854" y="10906"/>
                          <a:pt x="5798" y="10906"/>
                        </a:cubicBezTo>
                        <a:cubicBezTo>
                          <a:pt x="5735" y="10785"/>
                          <a:pt x="5671" y="10785"/>
                          <a:pt x="5671" y="10663"/>
                        </a:cubicBezTo>
                        <a:cubicBezTo>
                          <a:pt x="5607" y="10542"/>
                          <a:pt x="5607" y="10542"/>
                          <a:pt x="5543" y="10542"/>
                        </a:cubicBezTo>
                        <a:cubicBezTo>
                          <a:pt x="5543" y="10542"/>
                          <a:pt x="5543" y="10435"/>
                          <a:pt x="5480" y="10435"/>
                        </a:cubicBezTo>
                        <a:cubicBezTo>
                          <a:pt x="5416" y="10435"/>
                          <a:pt x="5233" y="10663"/>
                          <a:pt x="5105" y="10785"/>
                        </a:cubicBezTo>
                        <a:cubicBezTo>
                          <a:pt x="4978" y="10906"/>
                          <a:pt x="4978" y="11149"/>
                          <a:pt x="4978" y="11271"/>
                        </a:cubicBezTo>
                        <a:cubicBezTo>
                          <a:pt x="4978" y="11392"/>
                          <a:pt x="4978" y="11392"/>
                          <a:pt x="4978" y="11392"/>
                        </a:cubicBezTo>
                        <a:lnTo>
                          <a:pt x="4914" y="11514"/>
                        </a:lnTo>
                        <a:cubicBezTo>
                          <a:pt x="4850" y="11514"/>
                          <a:pt x="4723" y="11392"/>
                          <a:pt x="4659" y="11271"/>
                        </a:cubicBezTo>
                        <a:cubicBezTo>
                          <a:pt x="4596" y="11271"/>
                          <a:pt x="4476" y="11149"/>
                          <a:pt x="4476" y="11149"/>
                        </a:cubicBezTo>
                        <a:cubicBezTo>
                          <a:pt x="4349" y="11149"/>
                          <a:pt x="4221" y="11392"/>
                          <a:pt x="4221" y="11514"/>
                        </a:cubicBezTo>
                        <a:cubicBezTo>
                          <a:pt x="4221" y="11742"/>
                          <a:pt x="4221" y="11985"/>
                          <a:pt x="4030" y="11985"/>
                        </a:cubicBezTo>
                        <a:lnTo>
                          <a:pt x="3966" y="11863"/>
                        </a:lnTo>
                        <a:cubicBezTo>
                          <a:pt x="3903" y="11863"/>
                          <a:pt x="3847" y="11863"/>
                          <a:pt x="3719" y="11985"/>
                        </a:cubicBezTo>
                        <a:cubicBezTo>
                          <a:pt x="3783" y="12106"/>
                          <a:pt x="3783" y="12228"/>
                          <a:pt x="3719" y="12471"/>
                        </a:cubicBezTo>
                        <a:cubicBezTo>
                          <a:pt x="3656" y="12471"/>
                          <a:pt x="3656" y="12592"/>
                          <a:pt x="3592" y="12714"/>
                        </a:cubicBezTo>
                        <a:cubicBezTo>
                          <a:pt x="3465" y="12957"/>
                          <a:pt x="3401" y="13063"/>
                          <a:pt x="3528" y="13185"/>
                        </a:cubicBezTo>
                        <a:cubicBezTo>
                          <a:pt x="3592" y="13306"/>
                          <a:pt x="3592" y="13306"/>
                          <a:pt x="3592" y="13306"/>
                        </a:cubicBezTo>
                        <a:cubicBezTo>
                          <a:pt x="3719" y="13549"/>
                          <a:pt x="3783" y="13792"/>
                          <a:pt x="3783" y="13914"/>
                        </a:cubicBezTo>
                        <a:cubicBezTo>
                          <a:pt x="3783" y="14035"/>
                          <a:pt x="3783" y="14035"/>
                          <a:pt x="3719" y="14035"/>
                        </a:cubicBezTo>
                        <a:cubicBezTo>
                          <a:pt x="3656" y="14142"/>
                          <a:pt x="3592" y="14142"/>
                          <a:pt x="3465" y="14142"/>
                        </a:cubicBezTo>
                        <a:cubicBezTo>
                          <a:pt x="3218" y="14278"/>
                          <a:pt x="2708" y="14385"/>
                          <a:pt x="2581" y="14749"/>
                        </a:cubicBezTo>
                        <a:cubicBezTo>
                          <a:pt x="2525" y="14871"/>
                          <a:pt x="2525" y="14992"/>
                          <a:pt x="2525" y="15114"/>
                        </a:cubicBezTo>
                        <a:cubicBezTo>
                          <a:pt x="2581" y="15585"/>
                          <a:pt x="2644" y="15828"/>
                          <a:pt x="2708" y="15949"/>
                        </a:cubicBezTo>
                        <a:cubicBezTo>
                          <a:pt x="2772" y="16192"/>
                          <a:pt x="2835" y="16435"/>
                          <a:pt x="2772" y="16678"/>
                        </a:cubicBezTo>
                        <a:cubicBezTo>
                          <a:pt x="2772" y="16906"/>
                          <a:pt x="2581" y="17392"/>
                          <a:pt x="2397" y="17392"/>
                        </a:cubicBezTo>
                        <a:cubicBezTo>
                          <a:pt x="2270" y="17392"/>
                          <a:pt x="2206" y="17392"/>
                          <a:pt x="2142" y="17271"/>
                        </a:cubicBezTo>
                        <a:cubicBezTo>
                          <a:pt x="2015" y="17028"/>
                          <a:pt x="1704" y="16785"/>
                          <a:pt x="1386" y="16785"/>
                        </a:cubicBezTo>
                        <a:cubicBezTo>
                          <a:pt x="1258" y="16785"/>
                          <a:pt x="1075" y="16906"/>
                          <a:pt x="948" y="17149"/>
                        </a:cubicBezTo>
                        <a:cubicBezTo>
                          <a:pt x="820" y="17392"/>
                          <a:pt x="757" y="17635"/>
                          <a:pt x="757" y="18106"/>
                        </a:cubicBezTo>
                        <a:cubicBezTo>
                          <a:pt x="820" y="18228"/>
                          <a:pt x="948" y="18957"/>
                          <a:pt x="884" y="19428"/>
                        </a:cubicBezTo>
                        <a:cubicBezTo>
                          <a:pt x="820" y="19549"/>
                          <a:pt x="820" y="19671"/>
                          <a:pt x="757" y="19671"/>
                        </a:cubicBezTo>
                        <a:cubicBezTo>
                          <a:pt x="693" y="19671"/>
                          <a:pt x="629" y="19671"/>
                          <a:pt x="629" y="19671"/>
                        </a:cubicBezTo>
                        <a:cubicBezTo>
                          <a:pt x="629" y="19671"/>
                          <a:pt x="629" y="19792"/>
                          <a:pt x="629" y="19914"/>
                        </a:cubicBezTo>
                        <a:cubicBezTo>
                          <a:pt x="629" y="20035"/>
                          <a:pt x="629" y="20278"/>
                          <a:pt x="629" y="20628"/>
                        </a:cubicBezTo>
                        <a:cubicBezTo>
                          <a:pt x="510" y="21114"/>
                          <a:pt x="510" y="21114"/>
                          <a:pt x="446" y="21114"/>
                        </a:cubicBezTo>
                        <a:cubicBezTo>
                          <a:pt x="446" y="21114"/>
                          <a:pt x="446" y="21114"/>
                          <a:pt x="382" y="21114"/>
                        </a:cubicBezTo>
                        <a:cubicBezTo>
                          <a:pt x="382" y="21114"/>
                          <a:pt x="382" y="21114"/>
                          <a:pt x="319" y="21114"/>
                        </a:cubicBezTo>
                        <a:cubicBezTo>
                          <a:pt x="191" y="21114"/>
                          <a:pt x="127" y="21235"/>
                          <a:pt x="127" y="21357"/>
                        </a:cubicBezTo>
                        <a:cubicBezTo>
                          <a:pt x="127" y="21478"/>
                          <a:pt x="127" y="21478"/>
                          <a:pt x="127" y="21478"/>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111" name="Shape 3664">
                    <a:extLst>
                      <a:ext uri="{FF2B5EF4-FFF2-40B4-BE49-F238E27FC236}">
                        <a16:creationId xmlns:a16="http://schemas.microsoft.com/office/drawing/2014/main" id="{AD780A14-B031-4298-9AB9-0C2B81CA9262}"/>
                      </a:ext>
                    </a:extLst>
                  </p:cNvPr>
                  <p:cNvSpPr/>
                  <p:nvPr/>
                </p:nvSpPr>
                <p:spPr>
                  <a:xfrm>
                    <a:off x="9081002" y="2965833"/>
                    <a:ext cx="791758" cy="1399111"/>
                  </a:xfrm>
                  <a:custGeom>
                    <a:avLst/>
                    <a:gdLst/>
                    <a:ahLst/>
                    <a:cxnLst>
                      <a:cxn ang="0">
                        <a:pos x="wd2" y="hd2"/>
                      </a:cxn>
                      <a:cxn ang="5400000">
                        <a:pos x="wd2" y="hd2"/>
                      </a:cxn>
                      <a:cxn ang="10800000">
                        <a:pos x="wd2" y="hd2"/>
                      </a:cxn>
                      <a:cxn ang="16200000">
                        <a:pos x="wd2" y="hd2"/>
                      </a:cxn>
                    </a:cxnLst>
                    <a:rect l="0" t="0" r="r" b="b"/>
                    <a:pathLst>
                      <a:path w="21489" h="21523" extrusionOk="0">
                        <a:moveTo>
                          <a:pt x="17709" y="9"/>
                        </a:moveTo>
                        <a:cubicBezTo>
                          <a:pt x="4954" y="859"/>
                          <a:pt x="4954" y="859"/>
                          <a:pt x="4954" y="859"/>
                        </a:cubicBezTo>
                        <a:cubicBezTo>
                          <a:pt x="4195" y="1204"/>
                          <a:pt x="3151" y="1623"/>
                          <a:pt x="2107" y="1623"/>
                        </a:cubicBezTo>
                        <a:cubicBezTo>
                          <a:pt x="1499" y="1623"/>
                          <a:pt x="892" y="1548"/>
                          <a:pt x="607" y="1376"/>
                        </a:cubicBezTo>
                        <a:cubicBezTo>
                          <a:pt x="2392" y="12601"/>
                          <a:pt x="2392" y="12601"/>
                          <a:pt x="2392" y="12601"/>
                        </a:cubicBezTo>
                        <a:cubicBezTo>
                          <a:pt x="2392" y="12601"/>
                          <a:pt x="2392" y="13451"/>
                          <a:pt x="2107" y="13710"/>
                        </a:cubicBezTo>
                        <a:cubicBezTo>
                          <a:pt x="1955" y="13882"/>
                          <a:pt x="1499" y="14301"/>
                          <a:pt x="1803" y="14560"/>
                        </a:cubicBezTo>
                        <a:cubicBezTo>
                          <a:pt x="2259" y="14904"/>
                          <a:pt x="2543" y="14646"/>
                          <a:pt x="2543" y="15238"/>
                        </a:cubicBezTo>
                        <a:cubicBezTo>
                          <a:pt x="2543" y="15754"/>
                          <a:pt x="2543" y="16002"/>
                          <a:pt x="2847" y="16088"/>
                        </a:cubicBezTo>
                        <a:cubicBezTo>
                          <a:pt x="3151" y="16174"/>
                          <a:pt x="3454" y="16777"/>
                          <a:pt x="2999" y="16938"/>
                        </a:cubicBezTo>
                        <a:cubicBezTo>
                          <a:pt x="2543" y="17110"/>
                          <a:pt x="2259" y="17283"/>
                          <a:pt x="2259" y="17541"/>
                        </a:cubicBezTo>
                        <a:cubicBezTo>
                          <a:pt x="2259" y="17713"/>
                          <a:pt x="1196" y="18897"/>
                          <a:pt x="740" y="18983"/>
                        </a:cubicBezTo>
                        <a:cubicBezTo>
                          <a:pt x="304" y="19069"/>
                          <a:pt x="456" y="19489"/>
                          <a:pt x="456" y="19650"/>
                        </a:cubicBezTo>
                        <a:cubicBezTo>
                          <a:pt x="607" y="19736"/>
                          <a:pt x="456" y="20081"/>
                          <a:pt x="304" y="20253"/>
                        </a:cubicBezTo>
                        <a:cubicBezTo>
                          <a:pt x="0" y="20511"/>
                          <a:pt x="0" y="20673"/>
                          <a:pt x="0" y="21017"/>
                        </a:cubicBezTo>
                        <a:cubicBezTo>
                          <a:pt x="0" y="21275"/>
                          <a:pt x="152" y="21437"/>
                          <a:pt x="304" y="21523"/>
                        </a:cubicBezTo>
                        <a:cubicBezTo>
                          <a:pt x="456" y="21523"/>
                          <a:pt x="740" y="21523"/>
                          <a:pt x="892" y="21523"/>
                        </a:cubicBezTo>
                        <a:cubicBezTo>
                          <a:pt x="1348" y="21523"/>
                          <a:pt x="1499" y="21437"/>
                          <a:pt x="1499" y="21275"/>
                        </a:cubicBezTo>
                        <a:cubicBezTo>
                          <a:pt x="1499" y="21189"/>
                          <a:pt x="1803" y="21017"/>
                          <a:pt x="2107" y="21017"/>
                        </a:cubicBezTo>
                        <a:cubicBezTo>
                          <a:pt x="2392" y="21017"/>
                          <a:pt x="3303" y="21275"/>
                          <a:pt x="3303" y="21103"/>
                        </a:cubicBezTo>
                        <a:cubicBezTo>
                          <a:pt x="3151" y="20931"/>
                          <a:pt x="3303" y="20845"/>
                          <a:pt x="3606" y="20759"/>
                        </a:cubicBezTo>
                        <a:cubicBezTo>
                          <a:pt x="3910" y="20587"/>
                          <a:pt x="4347" y="20511"/>
                          <a:pt x="4650" y="20511"/>
                        </a:cubicBezTo>
                        <a:cubicBezTo>
                          <a:pt x="4954" y="20587"/>
                          <a:pt x="4954" y="20759"/>
                          <a:pt x="5391" y="20759"/>
                        </a:cubicBezTo>
                        <a:cubicBezTo>
                          <a:pt x="5694" y="20845"/>
                          <a:pt x="5694" y="20759"/>
                          <a:pt x="5998" y="20931"/>
                        </a:cubicBezTo>
                        <a:cubicBezTo>
                          <a:pt x="6302" y="21103"/>
                          <a:pt x="6453" y="21189"/>
                          <a:pt x="6605" y="21103"/>
                        </a:cubicBezTo>
                        <a:cubicBezTo>
                          <a:pt x="6757" y="21103"/>
                          <a:pt x="6909" y="20931"/>
                          <a:pt x="6757" y="20759"/>
                        </a:cubicBezTo>
                        <a:cubicBezTo>
                          <a:pt x="6757" y="20587"/>
                          <a:pt x="6909" y="20414"/>
                          <a:pt x="7061" y="20511"/>
                        </a:cubicBezTo>
                        <a:cubicBezTo>
                          <a:pt x="7346" y="20511"/>
                          <a:pt x="7497" y="20414"/>
                          <a:pt x="7497" y="20339"/>
                        </a:cubicBezTo>
                        <a:cubicBezTo>
                          <a:pt x="7649" y="20253"/>
                          <a:pt x="7953" y="20167"/>
                          <a:pt x="8105" y="20167"/>
                        </a:cubicBezTo>
                        <a:cubicBezTo>
                          <a:pt x="8257" y="20167"/>
                          <a:pt x="8408" y="19995"/>
                          <a:pt x="8541" y="19909"/>
                        </a:cubicBezTo>
                        <a:cubicBezTo>
                          <a:pt x="8712" y="19909"/>
                          <a:pt x="8712" y="19995"/>
                          <a:pt x="8845" y="20081"/>
                        </a:cubicBezTo>
                        <a:cubicBezTo>
                          <a:pt x="8845" y="20167"/>
                          <a:pt x="9452" y="20339"/>
                          <a:pt x="9452" y="20339"/>
                        </a:cubicBezTo>
                        <a:cubicBezTo>
                          <a:pt x="9604" y="20587"/>
                          <a:pt x="9604" y="20587"/>
                          <a:pt x="9604" y="20587"/>
                        </a:cubicBezTo>
                        <a:cubicBezTo>
                          <a:pt x="9604" y="20587"/>
                          <a:pt x="10060" y="20673"/>
                          <a:pt x="10060" y="20587"/>
                        </a:cubicBezTo>
                        <a:cubicBezTo>
                          <a:pt x="10193" y="20511"/>
                          <a:pt x="10060" y="20253"/>
                          <a:pt x="10060" y="20167"/>
                        </a:cubicBezTo>
                        <a:cubicBezTo>
                          <a:pt x="10060" y="20081"/>
                          <a:pt x="10060" y="19995"/>
                          <a:pt x="10344" y="19909"/>
                        </a:cubicBezTo>
                        <a:cubicBezTo>
                          <a:pt x="10648" y="19823"/>
                          <a:pt x="10648" y="19823"/>
                          <a:pt x="10648" y="19650"/>
                        </a:cubicBezTo>
                        <a:cubicBezTo>
                          <a:pt x="10800" y="19403"/>
                          <a:pt x="11104" y="19403"/>
                          <a:pt x="11256" y="19317"/>
                        </a:cubicBezTo>
                        <a:cubicBezTo>
                          <a:pt x="11559" y="19155"/>
                          <a:pt x="11711" y="18897"/>
                          <a:pt x="11844" y="18897"/>
                        </a:cubicBezTo>
                        <a:cubicBezTo>
                          <a:pt x="11996" y="18897"/>
                          <a:pt x="12148" y="19155"/>
                          <a:pt x="12451" y="19231"/>
                        </a:cubicBezTo>
                        <a:cubicBezTo>
                          <a:pt x="12755" y="19403"/>
                          <a:pt x="13059" y="19403"/>
                          <a:pt x="13343" y="19489"/>
                        </a:cubicBezTo>
                        <a:cubicBezTo>
                          <a:pt x="13514" y="19489"/>
                          <a:pt x="13514" y="19650"/>
                          <a:pt x="13951" y="19575"/>
                        </a:cubicBezTo>
                        <a:cubicBezTo>
                          <a:pt x="14406" y="19489"/>
                          <a:pt x="14710" y="19575"/>
                          <a:pt x="14710" y="19317"/>
                        </a:cubicBezTo>
                        <a:cubicBezTo>
                          <a:pt x="14558" y="19069"/>
                          <a:pt x="15298" y="17961"/>
                          <a:pt x="15602" y="17961"/>
                        </a:cubicBezTo>
                        <a:cubicBezTo>
                          <a:pt x="15906" y="18047"/>
                          <a:pt x="16361" y="17713"/>
                          <a:pt x="16361" y="17541"/>
                        </a:cubicBezTo>
                        <a:cubicBezTo>
                          <a:pt x="16361" y="17283"/>
                          <a:pt x="16361" y="17110"/>
                          <a:pt x="16646" y="17024"/>
                        </a:cubicBezTo>
                        <a:cubicBezTo>
                          <a:pt x="16950" y="17024"/>
                          <a:pt x="16950" y="17110"/>
                          <a:pt x="17253" y="16863"/>
                        </a:cubicBezTo>
                        <a:cubicBezTo>
                          <a:pt x="17405" y="16691"/>
                          <a:pt x="18013" y="16777"/>
                          <a:pt x="17861" y="16432"/>
                        </a:cubicBezTo>
                        <a:cubicBezTo>
                          <a:pt x="17557" y="16088"/>
                          <a:pt x="17405" y="16174"/>
                          <a:pt x="17557" y="15840"/>
                        </a:cubicBezTo>
                        <a:cubicBezTo>
                          <a:pt x="17557" y="15410"/>
                          <a:pt x="18146" y="15238"/>
                          <a:pt x="18297" y="15410"/>
                        </a:cubicBezTo>
                        <a:cubicBezTo>
                          <a:pt x="18601" y="15496"/>
                          <a:pt x="19057" y="15927"/>
                          <a:pt x="19360" y="15754"/>
                        </a:cubicBezTo>
                        <a:cubicBezTo>
                          <a:pt x="19797" y="15496"/>
                          <a:pt x="19208" y="15238"/>
                          <a:pt x="19949" y="15152"/>
                        </a:cubicBezTo>
                        <a:cubicBezTo>
                          <a:pt x="20860" y="15076"/>
                          <a:pt x="21448" y="15152"/>
                          <a:pt x="21448" y="14990"/>
                        </a:cubicBezTo>
                        <a:cubicBezTo>
                          <a:pt x="21448" y="14904"/>
                          <a:pt x="21600" y="14646"/>
                          <a:pt x="21315" y="14388"/>
                        </a:cubicBezTo>
                        <a:cubicBezTo>
                          <a:pt x="21012" y="14215"/>
                          <a:pt x="20860" y="14140"/>
                          <a:pt x="21012" y="13882"/>
                        </a:cubicBezTo>
                        <a:cubicBezTo>
                          <a:pt x="21012" y="13710"/>
                          <a:pt x="21163" y="13451"/>
                          <a:pt x="21315" y="13376"/>
                        </a:cubicBezTo>
                        <a:cubicBezTo>
                          <a:pt x="18449" y="267"/>
                          <a:pt x="18449" y="267"/>
                          <a:pt x="18449" y="267"/>
                        </a:cubicBezTo>
                        <a:cubicBezTo>
                          <a:pt x="18013" y="-77"/>
                          <a:pt x="17709" y="9"/>
                          <a:pt x="17709" y="9"/>
                        </a:cubicBezTo>
                      </a:path>
                    </a:pathLst>
                  </a:custGeom>
                  <a:solidFill>
                    <a:schemeClr val="bg1"/>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sysClr val="windowText" lastClr="000000"/>
                      </a:solidFill>
                      <a:effectLst/>
                      <a:uLnTx/>
                      <a:uFillTx/>
                      <a:latin typeface="Helvetica"/>
                      <a:cs typeface="Helvetica"/>
                      <a:sym typeface="Helvetica"/>
                    </a:endParaRPr>
                  </a:p>
                </p:txBody>
              </p:sp>
              <p:sp>
                <p:nvSpPr>
                  <p:cNvPr id="112" name="Shape 3665">
                    <a:extLst>
                      <a:ext uri="{FF2B5EF4-FFF2-40B4-BE49-F238E27FC236}">
                        <a16:creationId xmlns:a16="http://schemas.microsoft.com/office/drawing/2014/main" id="{C2F32D24-D42F-4FE7-9B35-09403CE28E27}"/>
                      </a:ext>
                    </a:extLst>
                  </p:cNvPr>
                  <p:cNvSpPr/>
                  <p:nvPr/>
                </p:nvSpPr>
                <p:spPr>
                  <a:xfrm>
                    <a:off x="9081003" y="2960858"/>
                    <a:ext cx="793994" cy="1410261"/>
                  </a:xfrm>
                  <a:custGeom>
                    <a:avLst/>
                    <a:gdLst/>
                    <a:ahLst/>
                    <a:cxnLst>
                      <a:cxn ang="0">
                        <a:pos x="wd2" y="hd2"/>
                      </a:cxn>
                      <a:cxn ang="5400000">
                        <a:pos x="wd2" y="hd2"/>
                      </a:cxn>
                      <a:cxn ang="10800000">
                        <a:pos x="wd2" y="hd2"/>
                      </a:cxn>
                      <a:cxn ang="16200000">
                        <a:pos x="wd2" y="hd2"/>
                      </a:cxn>
                    </a:cxnLst>
                    <a:rect l="0" t="0" r="r" b="b"/>
                    <a:pathLst>
                      <a:path w="21549" h="21600" extrusionOk="0">
                        <a:moveTo>
                          <a:pt x="152" y="21600"/>
                        </a:moveTo>
                        <a:cubicBezTo>
                          <a:pt x="152" y="21514"/>
                          <a:pt x="152" y="21514"/>
                          <a:pt x="152" y="21514"/>
                        </a:cubicBezTo>
                        <a:lnTo>
                          <a:pt x="152" y="21428"/>
                        </a:lnTo>
                        <a:cubicBezTo>
                          <a:pt x="0" y="21343"/>
                          <a:pt x="0" y="21182"/>
                          <a:pt x="0" y="21010"/>
                        </a:cubicBezTo>
                        <a:cubicBezTo>
                          <a:pt x="0" y="20667"/>
                          <a:pt x="0" y="20507"/>
                          <a:pt x="152" y="20249"/>
                        </a:cubicBezTo>
                        <a:cubicBezTo>
                          <a:pt x="456" y="20078"/>
                          <a:pt x="456" y="19735"/>
                          <a:pt x="456" y="19649"/>
                        </a:cubicBezTo>
                        <a:lnTo>
                          <a:pt x="456" y="19574"/>
                        </a:lnTo>
                        <a:cubicBezTo>
                          <a:pt x="304" y="19402"/>
                          <a:pt x="152" y="18984"/>
                          <a:pt x="740" y="18899"/>
                        </a:cubicBezTo>
                        <a:cubicBezTo>
                          <a:pt x="1196" y="18813"/>
                          <a:pt x="2259" y="17720"/>
                          <a:pt x="2259" y="17548"/>
                        </a:cubicBezTo>
                        <a:cubicBezTo>
                          <a:pt x="2259" y="17291"/>
                          <a:pt x="2543" y="17033"/>
                          <a:pt x="2999" y="16873"/>
                        </a:cubicBezTo>
                        <a:cubicBezTo>
                          <a:pt x="3151" y="16873"/>
                          <a:pt x="3151" y="16701"/>
                          <a:pt x="3151" y="16615"/>
                        </a:cubicBezTo>
                        <a:cubicBezTo>
                          <a:pt x="3151" y="16444"/>
                          <a:pt x="2999" y="16187"/>
                          <a:pt x="2847" y="16101"/>
                        </a:cubicBezTo>
                        <a:cubicBezTo>
                          <a:pt x="2543" y="16015"/>
                          <a:pt x="2543" y="15854"/>
                          <a:pt x="2543" y="15340"/>
                        </a:cubicBezTo>
                        <a:cubicBezTo>
                          <a:pt x="2543" y="15254"/>
                          <a:pt x="2543" y="15254"/>
                          <a:pt x="2543" y="15254"/>
                        </a:cubicBezTo>
                        <a:cubicBezTo>
                          <a:pt x="2543" y="14922"/>
                          <a:pt x="2392" y="14922"/>
                          <a:pt x="2259" y="14836"/>
                        </a:cubicBezTo>
                        <a:cubicBezTo>
                          <a:pt x="2107" y="14836"/>
                          <a:pt x="1955" y="14750"/>
                          <a:pt x="1803" y="14664"/>
                        </a:cubicBezTo>
                        <a:cubicBezTo>
                          <a:pt x="1499" y="14321"/>
                          <a:pt x="1803" y="13903"/>
                          <a:pt x="2107" y="13646"/>
                        </a:cubicBezTo>
                        <a:cubicBezTo>
                          <a:pt x="2259" y="13560"/>
                          <a:pt x="2392" y="12885"/>
                          <a:pt x="2392" y="12628"/>
                        </a:cubicBezTo>
                        <a:cubicBezTo>
                          <a:pt x="456" y="1361"/>
                          <a:pt x="456" y="1361"/>
                          <a:pt x="456" y="1361"/>
                        </a:cubicBezTo>
                        <a:cubicBezTo>
                          <a:pt x="607" y="1447"/>
                          <a:pt x="607" y="1447"/>
                          <a:pt x="607" y="1447"/>
                        </a:cubicBezTo>
                        <a:cubicBezTo>
                          <a:pt x="892" y="1619"/>
                          <a:pt x="1499" y="1694"/>
                          <a:pt x="2107" y="1694"/>
                        </a:cubicBezTo>
                        <a:cubicBezTo>
                          <a:pt x="3151" y="1694"/>
                          <a:pt x="4347" y="1190"/>
                          <a:pt x="4954" y="933"/>
                        </a:cubicBezTo>
                        <a:cubicBezTo>
                          <a:pt x="4954" y="858"/>
                          <a:pt x="4954" y="858"/>
                          <a:pt x="4954" y="858"/>
                        </a:cubicBezTo>
                        <a:cubicBezTo>
                          <a:pt x="17709" y="0"/>
                          <a:pt x="17709" y="0"/>
                          <a:pt x="17709" y="0"/>
                        </a:cubicBezTo>
                        <a:cubicBezTo>
                          <a:pt x="17709" y="0"/>
                          <a:pt x="18013" y="0"/>
                          <a:pt x="18449" y="257"/>
                        </a:cubicBezTo>
                        <a:cubicBezTo>
                          <a:pt x="18449" y="343"/>
                          <a:pt x="18449" y="343"/>
                          <a:pt x="18449" y="343"/>
                        </a:cubicBezTo>
                        <a:cubicBezTo>
                          <a:pt x="21315" y="13400"/>
                          <a:pt x="21315" y="13400"/>
                          <a:pt x="21315" y="13400"/>
                        </a:cubicBezTo>
                        <a:cubicBezTo>
                          <a:pt x="21163" y="13475"/>
                          <a:pt x="21163" y="13560"/>
                          <a:pt x="21163" y="13732"/>
                        </a:cubicBezTo>
                        <a:cubicBezTo>
                          <a:pt x="21163" y="13818"/>
                          <a:pt x="21012" y="13818"/>
                          <a:pt x="21012" y="13903"/>
                        </a:cubicBezTo>
                        <a:cubicBezTo>
                          <a:pt x="21012" y="14075"/>
                          <a:pt x="21012" y="14161"/>
                          <a:pt x="21163" y="14321"/>
                        </a:cubicBezTo>
                        <a:cubicBezTo>
                          <a:pt x="21315" y="14321"/>
                          <a:pt x="21315" y="14321"/>
                          <a:pt x="21315" y="14407"/>
                        </a:cubicBezTo>
                        <a:cubicBezTo>
                          <a:pt x="21600" y="14664"/>
                          <a:pt x="21600" y="14922"/>
                          <a:pt x="21448" y="15007"/>
                        </a:cubicBezTo>
                        <a:cubicBezTo>
                          <a:pt x="21448" y="15168"/>
                          <a:pt x="21163" y="15168"/>
                          <a:pt x="20860" y="15168"/>
                        </a:cubicBezTo>
                        <a:cubicBezTo>
                          <a:pt x="20556" y="15168"/>
                          <a:pt x="20252" y="15168"/>
                          <a:pt x="19949" y="15168"/>
                        </a:cubicBezTo>
                        <a:cubicBezTo>
                          <a:pt x="19512" y="15254"/>
                          <a:pt x="19664" y="15340"/>
                          <a:pt x="19664" y="15426"/>
                        </a:cubicBezTo>
                        <a:cubicBezTo>
                          <a:pt x="19664" y="15511"/>
                          <a:pt x="19664" y="15683"/>
                          <a:pt x="19512" y="15769"/>
                        </a:cubicBezTo>
                        <a:cubicBezTo>
                          <a:pt x="19360" y="15769"/>
                          <a:pt x="19360" y="15854"/>
                          <a:pt x="19208" y="15854"/>
                        </a:cubicBezTo>
                        <a:cubicBezTo>
                          <a:pt x="18905" y="15854"/>
                          <a:pt x="18601" y="15683"/>
                          <a:pt x="18449" y="15511"/>
                        </a:cubicBezTo>
                        <a:lnTo>
                          <a:pt x="18297" y="15426"/>
                        </a:lnTo>
                        <a:lnTo>
                          <a:pt x="18146" y="15426"/>
                        </a:lnTo>
                        <a:cubicBezTo>
                          <a:pt x="17861" y="15426"/>
                          <a:pt x="17557" y="15597"/>
                          <a:pt x="17557" y="15854"/>
                        </a:cubicBezTo>
                        <a:cubicBezTo>
                          <a:pt x="17557" y="16015"/>
                          <a:pt x="17557" y="16101"/>
                          <a:pt x="17709" y="16187"/>
                        </a:cubicBezTo>
                        <a:cubicBezTo>
                          <a:pt x="17709" y="16272"/>
                          <a:pt x="17709" y="16358"/>
                          <a:pt x="17861" y="16444"/>
                        </a:cubicBezTo>
                        <a:cubicBezTo>
                          <a:pt x="18013" y="16701"/>
                          <a:pt x="17861" y="16701"/>
                          <a:pt x="17557" y="16787"/>
                        </a:cubicBezTo>
                        <a:cubicBezTo>
                          <a:pt x="17405" y="16787"/>
                          <a:pt x="17405" y="16873"/>
                          <a:pt x="17253" y="16948"/>
                        </a:cubicBezTo>
                        <a:cubicBezTo>
                          <a:pt x="17102" y="17033"/>
                          <a:pt x="17102" y="17119"/>
                          <a:pt x="16798" y="17119"/>
                        </a:cubicBezTo>
                        <a:cubicBezTo>
                          <a:pt x="16798" y="17119"/>
                          <a:pt x="16798" y="17119"/>
                          <a:pt x="16646" y="17119"/>
                        </a:cubicBezTo>
                        <a:cubicBezTo>
                          <a:pt x="16513" y="17119"/>
                          <a:pt x="16361" y="17291"/>
                          <a:pt x="16361" y="17548"/>
                        </a:cubicBezTo>
                        <a:cubicBezTo>
                          <a:pt x="16361" y="17720"/>
                          <a:pt x="16058" y="18052"/>
                          <a:pt x="15602" y="18052"/>
                        </a:cubicBezTo>
                        <a:cubicBezTo>
                          <a:pt x="15602" y="18052"/>
                          <a:pt x="15602" y="18052"/>
                          <a:pt x="15450" y="18138"/>
                        </a:cubicBezTo>
                        <a:cubicBezTo>
                          <a:pt x="14995" y="18395"/>
                          <a:pt x="14558" y="19070"/>
                          <a:pt x="14710" y="19317"/>
                        </a:cubicBezTo>
                        <a:cubicBezTo>
                          <a:pt x="14710" y="19402"/>
                          <a:pt x="14710" y="19402"/>
                          <a:pt x="14710" y="19488"/>
                        </a:cubicBezTo>
                        <a:cubicBezTo>
                          <a:pt x="14558" y="19488"/>
                          <a:pt x="14406" y="19574"/>
                          <a:pt x="14254" y="19574"/>
                        </a:cubicBezTo>
                        <a:cubicBezTo>
                          <a:pt x="14254" y="19574"/>
                          <a:pt x="14103" y="19574"/>
                          <a:pt x="13951" y="19574"/>
                        </a:cubicBezTo>
                        <a:cubicBezTo>
                          <a:pt x="13799" y="19649"/>
                          <a:pt x="13799" y="19649"/>
                          <a:pt x="13647" y="19649"/>
                        </a:cubicBezTo>
                        <a:cubicBezTo>
                          <a:pt x="13514" y="19649"/>
                          <a:pt x="13514" y="19574"/>
                          <a:pt x="13343" y="19574"/>
                        </a:cubicBezTo>
                        <a:cubicBezTo>
                          <a:pt x="13343" y="19488"/>
                          <a:pt x="13343" y="19488"/>
                          <a:pt x="13211" y="19488"/>
                        </a:cubicBezTo>
                        <a:cubicBezTo>
                          <a:pt x="13211" y="19488"/>
                          <a:pt x="13211" y="19488"/>
                          <a:pt x="13059" y="19488"/>
                        </a:cubicBezTo>
                        <a:cubicBezTo>
                          <a:pt x="12907" y="19402"/>
                          <a:pt x="12603" y="19402"/>
                          <a:pt x="12451" y="19317"/>
                        </a:cubicBezTo>
                        <a:cubicBezTo>
                          <a:pt x="12299" y="19231"/>
                          <a:pt x="12148" y="19156"/>
                          <a:pt x="12148" y="19070"/>
                        </a:cubicBezTo>
                        <a:cubicBezTo>
                          <a:pt x="11996" y="19070"/>
                          <a:pt x="11996" y="18984"/>
                          <a:pt x="11844" y="18984"/>
                        </a:cubicBezTo>
                        <a:cubicBezTo>
                          <a:pt x="11711" y="18984"/>
                          <a:pt x="11711" y="19070"/>
                          <a:pt x="11711" y="19070"/>
                        </a:cubicBezTo>
                        <a:cubicBezTo>
                          <a:pt x="11559" y="19156"/>
                          <a:pt x="11407" y="19231"/>
                          <a:pt x="11407" y="19317"/>
                        </a:cubicBezTo>
                        <a:cubicBezTo>
                          <a:pt x="11256" y="19317"/>
                          <a:pt x="11256" y="19402"/>
                          <a:pt x="11104" y="19402"/>
                        </a:cubicBezTo>
                        <a:cubicBezTo>
                          <a:pt x="10952" y="19402"/>
                          <a:pt x="10800" y="19488"/>
                          <a:pt x="10800" y="19649"/>
                        </a:cubicBezTo>
                        <a:cubicBezTo>
                          <a:pt x="10648" y="19821"/>
                          <a:pt x="10648" y="19906"/>
                          <a:pt x="10496" y="19906"/>
                        </a:cubicBezTo>
                        <a:cubicBezTo>
                          <a:pt x="10344" y="19992"/>
                          <a:pt x="10344" y="19992"/>
                          <a:pt x="10344" y="19992"/>
                        </a:cubicBezTo>
                        <a:cubicBezTo>
                          <a:pt x="10193" y="19992"/>
                          <a:pt x="10193" y="20078"/>
                          <a:pt x="10193" y="20164"/>
                        </a:cubicBezTo>
                        <a:lnTo>
                          <a:pt x="10193" y="20249"/>
                        </a:lnTo>
                        <a:cubicBezTo>
                          <a:pt x="10193" y="20410"/>
                          <a:pt x="10193" y="20582"/>
                          <a:pt x="10193" y="20667"/>
                        </a:cubicBezTo>
                        <a:cubicBezTo>
                          <a:pt x="10060" y="20667"/>
                          <a:pt x="10060" y="20667"/>
                          <a:pt x="9908" y="20667"/>
                        </a:cubicBezTo>
                        <a:cubicBezTo>
                          <a:pt x="9756" y="20667"/>
                          <a:pt x="9604" y="20582"/>
                          <a:pt x="9604" y="20582"/>
                        </a:cubicBezTo>
                        <a:cubicBezTo>
                          <a:pt x="9301" y="20335"/>
                          <a:pt x="9301" y="20335"/>
                          <a:pt x="9301" y="20335"/>
                        </a:cubicBezTo>
                        <a:cubicBezTo>
                          <a:pt x="9149" y="20249"/>
                          <a:pt x="8845" y="20164"/>
                          <a:pt x="8712" y="20078"/>
                        </a:cubicBezTo>
                        <a:cubicBezTo>
                          <a:pt x="8712" y="19992"/>
                          <a:pt x="8541" y="19992"/>
                          <a:pt x="8541" y="19992"/>
                        </a:cubicBezTo>
                        <a:cubicBezTo>
                          <a:pt x="8408" y="19992"/>
                          <a:pt x="8408" y="19992"/>
                          <a:pt x="8408" y="20078"/>
                        </a:cubicBezTo>
                        <a:cubicBezTo>
                          <a:pt x="8257" y="20164"/>
                          <a:pt x="8257" y="20164"/>
                          <a:pt x="8105" y="20164"/>
                        </a:cubicBezTo>
                        <a:cubicBezTo>
                          <a:pt x="7953" y="20164"/>
                          <a:pt x="7649" y="20249"/>
                          <a:pt x="7649" y="20335"/>
                        </a:cubicBezTo>
                        <a:cubicBezTo>
                          <a:pt x="7497" y="20410"/>
                          <a:pt x="7497" y="20507"/>
                          <a:pt x="7194" y="20507"/>
                        </a:cubicBezTo>
                        <a:cubicBezTo>
                          <a:pt x="7194" y="20507"/>
                          <a:pt x="7194" y="20507"/>
                          <a:pt x="7061" y="20507"/>
                        </a:cubicBezTo>
                        <a:lnTo>
                          <a:pt x="6909" y="20507"/>
                        </a:lnTo>
                        <a:cubicBezTo>
                          <a:pt x="6909" y="20582"/>
                          <a:pt x="6909" y="20667"/>
                          <a:pt x="6909" y="20753"/>
                        </a:cubicBezTo>
                        <a:cubicBezTo>
                          <a:pt x="6909" y="20925"/>
                          <a:pt x="6909" y="21182"/>
                          <a:pt x="6605" y="21182"/>
                        </a:cubicBezTo>
                        <a:cubicBezTo>
                          <a:pt x="6453" y="21182"/>
                          <a:pt x="6150" y="21096"/>
                          <a:pt x="5846" y="20925"/>
                        </a:cubicBezTo>
                        <a:cubicBezTo>
                          <a:pt x="5694" y="20839"/>
                          <a:pt x="5694" y="20839"/>
                          <a:pt x="5542" y="20839"/>
                        </a:cubicBezTo>
                        <a:cubicBezTo>
                          <a:pt x="5542" y="20839"/>
                          <a:pt x="5391" y="20839"/>
                          <a:pt x="5258" y="20839"/>
                        </a:cubicBezTo>
                        <a:cubicBezTo>
                          <a:pt x="5106" y="20753"/>
                          <a:pt x="4954" y="20753"/>
                          <a:pt x="4954" y="20667"/>
                        </a:cubicBezTo>
                        <a:cubicBezTo>
                          <a:pt x="4802" y="20582"/>
                          <a:pt x="4802" y="20582"/>
                          <a:pt x="4650" y="20582"/>
                        </a:cubicBezTo>
                        <a:cubicBezTo>
                          <a:pt x="4650" y="20582"/>
                          <a:pt x="4650" y="20507"/>
                          <a:pt x="4498" y="20507"/>
                        </a:cubicBezTo>
                        <a:cubicBezTo>
                          <a:pt x="4347" y="20507"/>
                          <a:pt x="3910" y="20667"/>
                          <a:pt x="3606" y="20753"/>
                        </a:cubicBezTo>
                        <a:cubicBezTo>
                          <a:pt x="3303" y="20839"/>
                          <a:pt x="3303" y="21010"/>
                          <a:pt x="3303" y="21096"/>
                        </a:cubicBezTo>
                        <a:cubicBezTo>
                          <a:pt x="3303" y="21182"/>
                          <a:pt x="3303" y="21182"/>
                          <a:pt x="3303" y="21182"/>
                        </a:cubicBezTo>
                        <a:lnTo>
                          <a:pt x="3151" y="21268"/>
                        </a:lnTo>
                        <a:cubicBezTo>
                          <a:pt x="2999" y="21268"/>
                          <a:pt x="2695" y="21182"/>
                          <a:pt x="2543" y="21096"/>
                        </a:cubicBezTo>
                        <a:cubicBezTo>
                          <a:pt x="2392" y="21096"/>
                          <a:pt x="2107" y="21010"/>
                          <a:pt x="2107" y="21010"/>
                        </a:cubicBezTo>
                        <a:cubicBezTo>
                          <a:pt x="1803" y="21010"/>
                          <a:pt x="1499" y="21182"/>
                          <a:pt x="1499" y="21268"/>
                        </a:cubicBezTo>
                        <a:cubicBezTo>
                          <a:pt x="1499" y="21428"/>
                          <a:pt x="1499" y="21600"/>
                          <a:pt x="1044" y="21600"/>
                        </a:cubicBezTo>
                        <a:lnTo>
                          <a:pt x="892" y="21514"/>
                        </a:lnTo>
                        <a:cubicBezTo>
                          <a:pt x="740" y="21514"/>
                          <a:pt x="607" y="21514"/>
                          <a:pt x="304" y="21600"/>
                        </a:cubicBezTo>
                        <a:lnTo>
                          <a:pt x="152" y="21600"/>
                        </a:lnTo>
                        <a:close/>
                        <a:moveTo>
                          <a:pt x="607" y="1533"/>
                        </a:moveTo>
                        <a:cubicBezTo>
                          <a:pt x="2543" y="12628"/>
                          <a:pt x="2543" y="12628"/>
                          <a:pt x="2543" y="12628"/>
                        </a:cubicBezTo>
                        <a:cubicBezTo>
                          <a:pt x="2543" y="12713"/>
                          <a:pt x="2392" y="13560"/>
                          <a:pt x="2259" y="13732"/>
                        </a:cubicBezTo>
                        <a:cubicBezTo>
                          <a:pt x="1955" y="13903"/>
                          <a:pt x="1651" y="14321"/>
                          <a:pt x="1955" y="14579"/>
                        </a:cubicBezTo>
                        <a:cubicBezTo>
                          <a:pt x="2107" y="14664"/>
                          <a:pt x="2107" y="14750"/>
                          <a:pt x="2259" y="14750"/>
                        </a:cubicBezTo>
                        <a:cubicBezTo>
                          <a:pt x="2543" y="14836"/>
                          <a:pt x="2695" y="14922"/>
                          <a:pt x="2695" y="15254"/>
                        </a:cubicBezTo>
                        <a:cubicBezTo>
                          <a:pt x="2695" y="15340"/>
                          <a:pt x="2695" y="15340"/>
                          <a:pt x="2695" y="15340"/>
                        </a:cubicBezTo>
                        <a:cubicBezTo>
                          <a:pt x="2695" y="15769"/>
                          <a:pt x="2695" y="16015"/>
                          <a:pt x="2999" y="16101"/>
                        </a:cubicBezTo>
                        <a:cubicBezTo>
                          <a:pt x="3151" y="16101"/>
                          <a:pt x="3303" y="16358"/>
                          <a:pt x="3303" y="16615"/>
                        </a:cubicBezTo>
                        <a:cubicBezTo>
                          <a:pt x="3303" y="16787"/>
                          <a:pt x="3303" y="16873"/>
                          <a:pt x="2999" y="16948"/>
                        </a:cubicBezTo>
                        <a:cubicBezTo>
                          <a:pt x="2543" y="17119"/>
                          <a:pt x="2392" y="17291"/>
                          <a:pt x="2392" y="17548"/>
                        </a:cubicBezTo>
                        <a:cubicBezTo>
                          <a:pt x="2392" y="17720"/>
                          <a:pt x="1196" y="18899"/>
                          <a:pt x="740" y="18984"/>
                        </a:cubicBezTo>
                        <a:cubicBezTo>
                          <a:pt x="456" y="19070"/>
                          <a:pt x="456" y="19402"/>
                          <a:pt x="607" y="19574"/>
                        </a:cubicBezTo>
                        <a:lnTo>
                          <a:pt x="607" y="19649"/>
                        </a:lnTo>
                        <a:cubicBezTo>
                          <a:pt x="607" y="19821"/>
                          <a:pt x="607" y="20078"/>
                          <a:pt x="304" y="20335"/>
                        </a:cubicBezTo>
                        <a:cubicBezTo>
                          <a:pt x="152" y="20507"/>
                          <a:pt x="0" y="20667"/>
                          <a:pt x="152" y="21010"/>
                        </a:cubicBezTo>
                        <a:cubicBezTo>
                          <a:pt x="152" y="21182"/>
                          <a:pt x="152" y="21268"/>
                          <a:pt x="304" y="21428"/>
                        </a:cubicBezTo>
                        <a:cubicBezTo>
                          <a:pt x="304" y="21428"/>
                          <a:pt x="304" y="21428"/>
                          <a:pt x="304" y="21514"/>
                        </a:cubicBezTo>
                        <a:cubicBezTo>
                          <a:pt x="607" y="21428"/>
                          <a:pt x="740" y="21428"/>
                          <a:pt x="892" y="21514"/>
                        </a:cubicBezTo>
                        <a:lnTo>
                          <a:pt x="1044" y="21514"/>
                        </a:lnTo>
                        <a:cubicBezTo>
                          <a:pt x="1348" y="21514"/>
                          <a:pt x="1348" y="21428"/>
                          <a:pt x="1348" y="21268"/>
                        </a:cubicBezTo>
                        <a:cubicBezTo>
                          <a:pt x="1348" y="21096"/>
                          <a:pt x="1651" y="20925"/>
                          <a:pt x="2107" y="20925"/>
                        </a:cubicBezTo>
                        <a:cubicBezTo>
                          <a:pt x="2259" y="21010"/>
                          <a:pt x="2392" y="21010"/>
                          <a:pt x="2543" y="21010"/>
                        </a:cubicBezTo>
                        <a:cubicBezTo>
                          <a:pt x="2695" y="21096"/>
                          <a:pt x="2999" y="21182"/>
                          <a:pt x="3151" y="21182"/>
                        </a:cubicBezTo>
                        <a:cubicBezTo>
                          <a:pt x="3151" y="21096"/>
                          <a:pt x="3151" y="21096"/>
                          <a:pt x="3151" y="21096"/>
                        </a:cubicBezTo>
                        <a:cubicBezTo>
                          <a:pt x="3151" y="20925"/>
                          <a:pt x="3151" y="20839"/>
                          <a:pt x="3606" y="20667"/>
                        </a:cubicBezTo>
                        <a:cubicBezTo>
                          <a:pt x="3910" y="20582"/>
                          <a:pt x="4195" y="20507"/>
                          <a:pt x="4498" y="20507"/>
                        </a:cubicBezTo>
                        <a:cubicBezTo>
                          <a:pt x="4650" y="20507"/>
                          <a:pt x="4650" y="20507"/>
                          <a:pt x="4650" y="20507"/>
                        </a:cubicBezTo>
                        <a:cubicBezTo>
                          <a:pt x="4802" y="20507"/>
                          <a:pt x="4954" y="20582"/>
                          <a:pt x="4954" y="20582"/>
                        </a:cubicBezTo>
                        <a:cubicBezTo>
                          <a:pt x="5106" y="20667"/>
                          <a:pt x="5106" y="20753"/>
                          <a:pt x="5391" y="20753"/>
                        </a:cubicBezTo>
                        <a:lnTo>
                          <a:pt x="5542" y="20753"/>
                        </a:lnTo>
                        <a:cubicBezTo>
                          <a:pt x="5694" y="20753"/>
                          <a:pt x="5846" y="20753"/>
                          <a:pt x="5998" y="20925"/>
                        </a:cubicBezTo>
                        <a:cubicBezTo>
                          <a:pt x="6302" y="21010"/>
                          <a:pt x="6453" y="21096"/>
                          <a:pt x="6605" y="21096"/>
                        </a:cubicBezTo>
                        <a:cubicBezTo>
                          <a:pt x="6757" y="21096"/>
                          <a:pt x="6757" y="20925"/>
                          <a:pt x="6757" y="20753"/>
                        </a:cubicBezTo>
                        <a:cubicBezTo>
                          <a:pt x="6757" y="20667"/>
                          <a:pt x="6757" y="20507"/>
                          <a:pt x="6757" y="20507"/>
                        </a:cubicBezTo>
                        <a:cubicBezTo>
                          <a:pt x="6909" y="20410"/>
                          <a:pt x="7061" y="20410"/>
                          <a:pt x="7194" y="20410"/>
                        </a:cubicBezTo>
                        <a:cubicBezTo>
                          <a:pt x="7346" y="20410"/>
                          <a:pt x="7346" y="20410"/>
                          <a:pt x="7497" y="20335"/>
                        </a:cubicBezTo>
                        <a:cubicBezTo>
                          <a:pt x="7649" y="20164"/>
                          <a:pt x="7953" y="20164"/>
                          <a:pt x="8105" y="20078"/>
                        </a:cubicBezTo>
                        <a:cubicBezTo>
                          <a:pt x="8105" y="20078"/>
                          <a:pt x="8257" y="20078"/>
                          <a:pt x="8257" y="19992"/>
                        </a:cubicBezTo>
                        <a:cubicBezTo>
                          <a:pt x="8257" y="19992"/>
                          <a:pt x="8408" y="19906"/>
                          <a:pt x="8541" y="19906"/>
                        </a:cubicBezTo>
                        <a:cubicBezTo>
                          <a:pt x="8712" y="19906"/>
                          <a:pt x="8712" y="19992"/>
                          <a:pt x="8845" y="19992"/>
                        </a:cubicBezTo>
                        <a:lnTo>
                          <a:pt x="8845" y="20078"/>
                        </a:lnTo>
                        <a:cubicBezTo>
                          <a:pt x="8845" y="20078"/>
                          <a:pt x="9149" y="20164"/>
                          <a:pt x="9452" y="20249"/>
                        </a:cubicBezTo>
                        <a:cubicBezTo>
                          <a:pt x="9604" y="20507"/>
                          <a:pt x="9604" y="20507"/>
                          <a:pt x="9604" y="20507"/>
                        </a:cubicBezTo>
                        <a:cubicBezTo>
                          <a:pt x="9756" y="20582"/>
                          <a:pt x="9908" y="20582"/>
                          <a:pt x="9908" y="20582"/>
                        </a:cubicBezTo>
                        <a:cubicBezTo>
                          <a:pt x="10060" y="20582"/>
                          <a:pt x="10060" y="20582"/>
                          <a:pt x="10060" y="20582"/>
                        </a:cubicBezTo>
                        <a:cubicBezTo>
                          <a:pt x="10060" y="20582"/>
                          <a:pt x="10060" y="20335"/>
                          <a:pt x="10060" y="20249"/>
                        </a:cubicBezTo>
                        <a:lnTo>
                          <a:pt x="10060" y="20164"/>
                        </a:lnTo>
                        <a:cubicBezTo>
                          <a:pt x="10060" y="20078"/>
                          <a:pt x="10060" y="19992"/>
                          <a:pt x="10344" y="19906"/>
                        </a:cubicBezTo>
                        <a:cubicBezTo>
                          <a:pt x="10496" y="19821"/>
                          <a:pt x="10496" y="19821"/>
                          <a:pt x="10648" y="19649"/>
                        </a:cubicBezTo>
                        <a:cubicBezTo>
                          <a:pt x="10800" y="19402"/>
                          <a:pt x="10952" y="19402"/>
                          <a:pt x="11104" y="19317"/>
                        </a:cubicBezTo>
                        <a:cubicBezTo>
                          <a:pt x="11104" y="19317"/>
                          <a:pt x="11256" y="19317"/>
                          <a:pt x="11256" y="19231"/>
                        </a:cubicBezTo>
                        <a:cubicBezTo>
                          <a:pt x="11407" y="19231"/>
                          <a:pt x="11407" y="19156"/>
                          <a:pt x="11559" y="19070"/>
                        </a:cubicBezTo>
                        <a:cubicBezTo>
                          <a:pt x="11559" y="18984"/>
                          <a:pt x="11711" y="18899"/>
                          <a:pt x="11844" y="18899"/>
                        </a:cubicBezTo>
                        <a:cubicBezTo>
                          <a:pt x="11996" y="18899"/>
                          <a:pt x="12148" y="18984"/>
                          <a:pt x="12299" y="19070"/>
                        </a:cubicBezTo>
                        <a:cubicBezTo>
                          <a:pt x="12299" y="19156"/>
                          <a:pt x="12451" y="19156"/>
                          <a:pt x="12451" y="19231"/>
                        </a:cubicBezTo>
                        <a:cubicBezTo>
                          <a:pt x="12755" y="19317"/>
                          <a:pt x="12907" y="19402"/>
                          <a:pt x="13211" y="19402"/>
                        </a:cubicBezTo>
                        <a:cubicBezTo>
                          <a:pt x="13211" y="19402"/>
                          <a:pt x="13211" y="19402"/>
                          <a:pt x="13343" y="19402"/>
                        </a:cubicBezTo>
                        <a:lnTo>
                          <a:pt x="13514" y="19488"/>
                        </a:lnTo>
                        <a:lnTo>
                          <a:pt x="13647" y="19574"/>
                        </a:lnTo>
                        <a:cubicBezTo>
                          <a:pt x="13799" y="19574"/>
                          <a:pt x="13799" y="19574"/>
                          <a:pt x="13951" y="19488"/>
                        </a:cubicBezTo>
                        <a:cubicBezTo>
                          <a:pt x="14103" y="19488"/>
                          <a:pt x="14103" y="19488"/>
                          <a:pt x="14254" y="19488"/>
                        </a:cubicBezTo>
                        <a:cubicBezTo>
                          <a:pt x="14406" y="19488"/>
                          <a:pt x="14558" y="19488"/>
                          <a:pt x="14558" y="19402"/>
                        </a:cubicBezTo>
                        <a:lnTo>
                          <a:pt x="14558" y="19317"/>
                        </a:lnTo>
                        <a:cubicBezTo>
                          <a:pt x="14406" y="19070"/>
                          <a:pt x="14995" y="18309"/>
                          <a:pt x="15298" y="18052"/>
                        </a:cubicBezTo>
                        <a:cubicBezTo>
                          <a:pt x="15450" y="17966"/>
                          <a:pt x="15602" y="17966"/>
                          <a:pt x="15602" y="17966"/>
                        </a:cubicBezTo>
                        <a:cubicBezTo>
                          <a:pt x="15906" y="17966"/>
                          <a:pt x="16209" y="17720"/>
                          <a:pt x="16209" y="17548"/>
                        </a:cubicBezTo>
                        <a:cubicBezTo>
                          <a:pt x="16209" y="17205"/>
                          <a:pt x="16361" y="17033"/>
                          <a:pt x="16646" y="17033"/>
                        </a:cubicBezTo>
                        <a:cubicBezTo>
                          <a:pt x="16798" y="17033"/>
                          <a:pt x="16798" y="17033"/>
                          <a:pt x="16798" y="17033"/>
                        </a:cubicBezTo>
                        <a:cubicBezTo>
                          <a:pt x="16950" y="17033"/>
                          <a:pt x="16950" y="17033"/>
                          <a:pt x="17102" y="16873"/>
                        </a:cubicBezTo>
                        <a:cubicBezTo>
                          <a:pt x="17253" y="16787"/>
                          <a:pt x="17405" y="16787"/>
                          <a:pt x="17557" y="16701"/>
                        </a:cubicBezTo>
                        <a:cubicBezTo>
                          <a:pt x="17709" y="16701"/>
                          <a:pt x="17861" y="16615"/>
                          <a:pt x="17709" y="16444"/>
                        </a:cubicBezTo>
                        <a:cubicBezTo>
                          <a:pt x="17709" y="16358"/>
                          <a:pt x="17557" y="16272"/>
                          <a:pt x="17557" y="16272"/>
                        </a:cubicBezTo>
                        <a:cubicBezTo>
                          <a:pt x="17405" y="16101"/>
                          <a:pt x="17405" y="16101"/>
                          <a:pt x="17405" y="15769"/>
                        </a:cubicBezTo>
                        <a:cubicBezTo>
                          <a:pt x="17557" y="15511"/>
                          <a:pt x="17861" y="15340"/>
                          <a:pt x="18146" y="15340"/>
                        </a:cubicBezTo>
                        <a:cubicBezTo>
                          <a:pt x="18297" y="15340"/>
                          <a:pt x="18297" y="15340"/>
                          <a:pt x="18449" y="15340"/>
                        </a:cubicBezTo>
                        <a:cubicBezTo>
                          <a:pt x="18449" y="15426"/>
                          <a:pt x="18449" y="15426"/>
                          <a:pt x="18601" y="15426"/>
                        </a:cubicBezTo>
                        <a:cubicBezTo>
                          <a:pt x="18753" y="15597"/>
                          <a:pt x="19057" y="15769"/>
                          <a:pt x="19208" y="15769"/>
                        </a:cubicBezTo>
                        <a:cubicBezTo>
                          <a:pt x="19208" y="15769"/>
                          <a:pt x="19360" y="15769"/>
                          <a:pt x="19360" y="15683"/>
                        </a:cubicBezTo>
                        <a:cubicBezTo>
                          <a:pt x="19512" y="15597"/>
                          <a:pt x="19512" y="15511"/>
                          <a:pt x="19512" y="15426"/>
                        </a:cubicBezTo>
                        <a:cubicBezTo>
                          <a:pt x="19512" y="15340"/>
                          <a:pt x="19360" y="15168"/>
                          <a:pt x="19949" y="15093"/>
                        </a:cubicBezTo>
                        <a:cubicBezTo>
                          <a:pt x="20252" y="15093"/>
                          <a:pt x="20556" y="15093"/>
                          <a:pt x="20860" y="15093"/>
                        </a:cubicBezTo>
                        <a:cubicBezTo>
                          <a:pt x="21163" y="15093"/>
                          <a:pt x="21315" y="15093"/>
                          <a:pt x="21315" y="15007"/>
                        </a:cubicBezTo>
                        <a:cubicBezTo>
                          <a:pt x="21448" y="14922"/>
                          <a:pt x="21448" y="14664"/>
                          <a:pt x="21315" y="14407"/>
                        </a:cubicBezTo>
                        <a:cubicBezTo>
                          <a:pt x="21163" y="14407"/>
                          <a:pt x="21163" y="14321"/>
                          <a:pt x="21163" y="14321"/>
                        </a:cubicBezTo>
                        <a:cubicBezTo>
                          <a:pt x="20860" y="14236"/>
                          <a:pt x="20860" y="14161"/>
                          <a:pt x="20860" y="13903"/>
                        </a:cubicBezTo>
                        <a:cubicBezTo>
                          <a:pt x="21012" y="13818"/>
                          <a:pt x="21012" y="13732"/>
                          <a:pt x="21012" y="13646"/>
                        </a:cubicBezTo>
                        <a:cubicBezTo>
                          <a:pt x="21012" y="13560"/>
                          <a:pt x="21163" y="13475"/>
                          <a:pt x="21163" y="13303"/>
                        </a:cubicBezTo>
                        <a:cubicBezTo>
                          <a:pt x="18297" y="343"/>
                          <a:pt x="18297" y="343"/>
                          <a:pt x="18297" y="343"/>
                        </a:cubicBezTo>
                        <a:cubicBezTo>
                          <a:pt x="18013" y="86"/>
                          <a:pt x="17861" y="86"/>
                          <a:pt x="17709" y="86"/>
                        </a:cubicBezTo>
                        <a:cubicBezTo>
                          <a:pt x="4954" y="933"/>
                          <a:pt x="4954" y="933"/>
                          <a:pt x="4954" y="933"/>
                        </a:cubicBezTo>
                        <a:cubicBezTo>
                          <a:pt x="4347" y="1276"/>
                          <a:pt x="3151" y="1779"/>
                          <a:pt x="2107" y="1779"/>
                        </a:cubicBezTo>
                        <a:cubicBezTo>
                          <a:pt x="1499" y="1779"/>
                          <a:pt x="1044" y="1694"/>
                          <a:pt x="607" y="1533"/>
                        </a:cubicBezTo>
                        <a:close/>
                      </a:path>
                    </a:pathLst>
                  </a:custGeom>
                  <a:grp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prstClr val="black"/>
                      </a:solidFill>
                      <a:effectLst/>
                      <a:uLnTx/>
                      <a:uFillTx/>
                      <a:latin typeface="Helvetica"/>
                      <a:cs typeface="Helvetica"/>
                      <a:sym typeface="Helvetica"/>
                    </a:endParaRPr>
                  </a:p>
                </p:txBody>
              </p:sp>
              <p:sp>
                <p:nvSpPr>
                  <p:cNvPr id="113" name="Shape 3666">
                    <a:extLst>
                      <a:ext uri="{FF2B5EF4-FFF2-40B4-BE49-F238E27FC236}">
                        <a16:creationId xmlns:a16="http://schemas.microsoft.com/office/drawing/2014/main" id="{6D177F4A-5ECD-431C-8D02-EAB1B9DBF3AA}"/>
                      </a:ext>
                    </a:extLst>
                  </p:cNvPr>
                  <p:cNvSpPr/>
                  <p:nvPr/>
                </p:nvSpPr>
                <p:spPr>
                  <a:xfrm>
                    <a:off x="9760240" y="2735475"/>
                    <a:ext cx="1100357" cy="1262066"/>
                  </a:xfrm>
                  <a:custGeom>
                    <a:avLst/>
                    <a:gdLst/>
                    <a:ahLst/>
                    <a:cxnLst>
                      <a:cxn ang="0">
                        <a:pos x="wd2" y="hd2"/>
                      </a:cxn>
                      <a:cxn ang="5400000">
                        <a:pos x="wd2" y="hd2"/>
                      </a:cxn>
                      <a:cxn ang="10800000">
                        <a:pos x="wd2" y="hd2"/>
                      </a:cxn>
                      <a:cxn ang="16200000">
                        <a:pos x="wd2" y="hd2"/>
                      </a:cxn>
                    </a:cxnLst>
                    <a:rect l="0" t="0" r="r" b="b"/>
                    <a:pathLst>
                      <a:path w="21457" h="21600" extrusionOk="0">
                        <a:moveTo>
                          <a:pt x="21176" y="8626"/>
                        </a:moveTo>
                        <a:cubicBezTo>
                          <a:pt x="21176" y="8338"/>
                          <a:pt x="21067" y="7955"/>
                          <a:pt x="21067" y="7763"/>
                        </a:cubicBezTo>
                        <a:cubicBezTo>
                          <a:pt x="20958" y="7679"/>
                          <a:pt x="21176" y="7583"/>
                          <a:pt x="21381" y="7679"/>
                        </a:cubicBezTo>
                        <a:cubicBezTo>
                          <a:pt x="19769" y="0"/>
                          <a:pt x="19769" y="0"/>
                          <a:pt x="19769" y="0"/>
                        </a:cubicBezTo>
                        <a:cubicBezTo>
                          <a:pt x="18471" y="671"/>
                          <a:pt x="16531" y="1809"/>
                          <a:pt x="16203" y="2276"/>
                        </a:cubicBezTo>
                        <a:cubicBezTo>
                          <a:pt x="15766" y="2755"/>
                          <a:pt x="14796" y="3702"/>
                          <a:pt x="14373" y="3702"/>
                        </a:cubicBezTo>
                        <a:cubicBezTo>
                          <a:pt x="13826" y="3702"/>
                          <a:pt x="12965" y="3702"/>
                          <a:pt x="12638" y="3977"/>
                        </a:cubicBezTo>
                        <a:cubicBezTo>
                          <a:pt x="12433" y="4265"/>
                          <a:pt x="11025" y="4732"/>
                          <a:pt x="10807" y="4552"/>
                        </a:cubicBezTo>
                        <a:cubicBezTo>
                          <a:pt x="10479" y="4361"/>
                          <a:pt x="9946" y="4265"/>
                          <a:pt x="9946" y="4361"/>
                        </a:cubicBezTo>
                        <a:cubicBezTo>
                          <a:pt x="9837" y="4457"/>
                          <a:pt x="9400" y="4552"/>
                          <a:pt x="9181" y="4648"/>
                        </a:cubicBezTo>
                        <a:cubicBezTo>
                          <a:pt x="8976" y="4732"/>
                          <a:pt x="8853" y="4457"/>
                          <a:pt x="8976" y="4361"/>
                        </a:cubicBezTo>
                        <a:cubicBezTo>
                          <a:pt x="9181" y="4265"/>
                          <a:pt x="9728" y="4361"/>
                          <a:pt x="9728" y="4169"/>
                        </a:cubicBezTo>
                        <a:cubicBezTo>
                          <a:pt x="9618" y="3977"/>
                          <a:pt x="9509" y="3882"/>
                          <a:pt x="9181" y="3977"/>
                        </a:cubicBezTo>
                        <a:cubicBezTo>
                          <a:pt x="8853" y="4169"/>
                          <a:pt x="8976" y="4361"/>
                          <a:pt x="8757" y="4073"/>
                        </a:cubicBezTo>
                        <a:cubicBezTo>
                          <a:pt x="8539" y="3882"/>
                          <a:pt x="8430" y="3977"/>
                          <a:pt x="7883" y="3798"/>
                        </a:cubicBezTo>
                        <a:cubicBezTo>
                          <a:pt x="7350" y="3606"/>
                          <a:pt x="7350" y="3702"/>
                          <a:pt x="6913" y="3414"/>
                        </a:cubicBezTo>
                        <a:cubicBezTo>
                          <a:pt x="6599" y="3318"/>
                          <a:pt x="6271" y="3414"/>
                          <a:pt x="6271" y="3127"/>
                        </a:cubicBezTo>
                        <a:cubicBezTo>
                          <a:pt x="4536" y="3606"/>
                          <a:pt x="219" y="4552"/>
                          <a:pt x="0" y="4265"/>
                        </a:cubicBezTo>
                        <a:cubicBezTo>
                          <a:pt x="2063" y="18857"/>
                          <a:pt x="2063" y="18857"/>
                          <a:pt x="2063" y="18857"/>
                        </a:cubicBezTo>
                        <a:cubicBezTo>
                          <a:pt x="2063" y="18665"/>
                          <a:pt x="2159" y="18665"/>
                          <a:pt x="2268" y="18665"/>
                        </a:cubicBezTo>
                        <a:cubicBezTo>
                          <a:pt x="2705" y="18665"/>
                          <a:pt x="3033" y="18665"/>
                          <a:pt x="3457" y="18749"/>
                        </a:cubicBezTo>
                        <a:cubicBezTo>
                          <a:pt x="3894" y="18857"/>
                          <a:pt x="4003" y="18473"/>
                          <a:pt x="4331" y="18857"/>
                        </a:cubicBezTo>
                        <a:cubicBezTo>
                          <a:pt x="4645" y="19324"/>
                          <a:pt x="4645" y="19515"/>
                          <a:pt x="4973" y="19707"/>
                        </a:cubicBezTo>
                        <a:cubicBezTo>
                          <a:pt x="5301" y="19887"/>
                          <a:pt x="5082" y="20366"/>
                          <a:pt x="5724" y="20366"/>
                        </a:cubicBezTo>
                        <a:cubicBezTo>
                          <a:pt x="6380" y="20462"/>
                          <a:pt x="7022" y="20174"/>
                          <a:pt x="7241" y="20366"/>
                        </a:cubicBezTo>
                        <a:cubicBezTo>
                          <a:pt x="7460" y="20654"/>
                          <a:pt x="8102" y="21121"/>
                          <a:pt x="8430" y="21025"/>
                        </a:cubicBezTo>
                        <a:cubicBezTo>
                          <a:pt x="8757" y="20929"/>
                          <a:pt x="8648" y="20366"/>
                          <a:pt x="9072" y="20462"/>
                        </a:cubicBezTo>
                        <a:cubicBezTo>
                          <a:pt x="9509" y="20558"/>
                          <a:pt x="9618" y="20749"/>
                          <a:pt x="9946" y="20749"/>
                        </a:cubicBezTo>
                        <a:cubicBezTo>
                          <a:pt x="10151" y="20749"/>
                          <a:pt x="10260" y="20654"/>
                          <a:pt x="10370" y="20558"/>
                        </a:cubicBezTo>
                        <a:cubicBezTo>
                          <a:pt x="10370" y="20366"/>
                          <a:pt x="10588" y="20366"/>
                          <a:pt x="10698" y="20462"/>
                        </a:cubicBezTo>
                        <a:cubicBezTo>
                          <a:pt x="10807" y="20462"/>
                          <a:pt x="10916" y="20270"/>
                          <a:pt x="11025" y="20174"/>
                        </a:cubicBezTo>
                        <a:lnTo>
                          <a:pt x="11340" y="20079"/>
                        </a:lnTo>
                        <a:cubicBezTo>
                          <a:pt x="11668" y="19791"/>
                          <a:pt x="11668" y="19791"/>
                          <a:pt x="11668" y="19791"/>
                        </a:cubicBezTo>
                        <a:cubicBezTo>
                          <a:pt x="11886" y="19983"/>
                          <a:pt x="11886" y="19983"/>
                          <a:pt x="11886" y="19983"/>
                        </a:cubicBezTo>
                        <a:cubicBezTo>
                          <a:pt x="11886" y="19983"/>
                          <a:pt x="11886" y="19983"/>
                          <a:pt x="11886" y="20079"/>
                        </a:cubicBezTo>
                        <a:cubicBezTo>
                          <a:pt x="11995" y="20270"/>
                          <a:pt x="12105" y="20366"/>
                          <a:pt x="12214" y="20366"/>
                        </a:cubicBezTo>
                        <a:cubicBezTo>
                          <a:pt x="12433" y="20462"/>
                          <a:pt x="12310" y="20462"/>
                          <a:pt x="12433" y="20654"/>
                        </a:cubicBezTo>
                        <a:cubicBezTo>
                          <a:pt x="12638" y="20749"/>
                          <a:pt x="12965" y="20833"/>
                          <a:pt x="13184" y="20929"/>
                        </a:cubicBezTo>
                        <a:cubicBezTo>
                          <a:pt x="13403" y="20929"/>
                          <a:pt x="13403" y="21121"/>
                          <a:pt x="13403" y="21217"/>
                        </a:cubicBezTo>
                        <a:cubicBezTo>
                          <a:pt x="13498" y="21312"/>
                          <a:pt x="13717" y="21504"/>
                          <a:pt x="13826" y="21600"/>
                        </a:cubicBezTo>
                        <a:cubicBezTo>
                          <a:pt x="14045" y="21504"/>
                          <a:pt x="14263" y="21504"/>
                          <a:pt x="14482" y="21408"/>
                        </a:cubicBezTo>
                        <a:cubicBezTo>
                          <a:pt x="14906" y="21408"/>
                          <a:pt x="14796" y="21312"/>
                          <a:pt x="14796" y="20833"/>
                        </a:cubicBezTo>
                        <a:cubicBezTo>
                          <a:pt x="14796" y="20462"/>
                          <a:pt x="15015" y="20558"/>
                          <a:pt x="15343" y="20462"/>
                        </a:cubicBezTo>
                        <a:cubicBezTo>
                          <a:pt x="15561" y="20366"/>
                          <a:pt x="15452" y="19887"/>
                          <a:pt x="15343" y="19611"/>
                        </a:cubicBezTo>
                        <a:cubicBezTo>
                          <a:pt x="15124" y="19324"/>
                          <a:pt x="15452" y="18940"/>
                          <a:pt x="15343" y="18569"/>
                        </a:cubicBezTo>
                        <a:cubicBezTo>
                          <a:pt x="15343" y="18282"/>
                          <a:pt x="15671" y="17814"/>
                          <a:pt x="15889" y="17718"/>
                        </a:cubicBezTo>
                        <a:cubicBezTo>
                          <a:pt x="15985" y="17527"/>
                          <a:pt x="16422" y="17898"/>
                          <a:pt x="16750" y="18090"/>
                        </a:cubicBezTo>
                        <a:cubicBezTo>
                          <a:pt x="16955" y="18282"/>
                          <a:pt x="16750" y="16952"/>
                          <a:pt x="16641" y="16485"/>
                        </a:cubicBezTo>
                        <a:cubicBezTo>
                          <a:pt x="16531" y="16101"/>
                          <a:pt x="17173" y="16005"/>
                          <a:pt x="17501" y="15909"/>
                        </a:cubicBezTo>
                        <a:cubicBezTo>
                          <a:pt x="17829" y="15826"/>
                          <a:pt x="17720" y="15442"/>
                          <a:pt x="17829" y="15059"/>
                        </a:cubicBezTo>
                        <a:cubicBezTo>
                          <a:pt x="17939" y="14688"/>
                          <a:pt x="18253" y="14963"/>
                          <a:pt x="18581" y="15155"/>
                        </a:cubicBezTo>
                        <a:cubicBezTo>
                          <a:pt x="19018" y="15346"/>
                          <a:pt x="19018" y="15155"/>
                          <a:pt x="19441" y="15059"/>
                        </a:cubicBezTo>
                        <a:cubicBezTo>
                          <a:pt x="19769" y="15059"/>
                          <a:pt x="20316" y="14208"/>
                          <a:pt x="20521" y="13825"/>
                        </a:cubicBezTo>
                        <a:cubicBezTo>
                          <a:pt x="20849" y="13549"/>
                          <a:pt x="20739" y="12795"/>
                          <a:pt x="20630" y="12124"/>
                        </a:cubicBezTo>
                        <a:cubicBezTo>
                          <a:pt x="20630" y="11369"/>
                          <a:pt x="21067" y="11657"/>
                          <a:pt x="21176" y="11465"/>
                        </a:cubicBezTo>
                        <a:cubicBezTo>
                          <a:pt x="21381" y="11369"/>
                          <a:pt x="21176" y="10423"/>
                          <a:pt x="21176" y="9943"/>
                        </a:cubicBezTo>
                        <a:cubicBezTo>
                          <a:pt x="21067" y="9476"/>
                          <a:pt x="21176" y="9668"/>
                          <a:pt x="21381" y="9572"/>
                        </a:cubicBezTo>
                        <a:cubicBezTo>
                          <a:pt x="21600" y="9476"/>
                          <a:pt x="21286" y="8997"/>
                          <a:pt x="21176" y="8626"/>
                        </a:cubicBez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sp>
                <p:nvSpPr>
                  <p:cNvPr id="114" name="Shape 3667">
                    <a:extLst>
                      <a:ext uri="{FF2B5EF4-FFF2-40B4-BE49-F238E27FC236}">
                        <a16:creationId xmlns:a16="http://schemas.microsoft.com/office/drawing/2014/main" id="{ABDECC34-F55D-4B9C-BA2B-C1FE09195B73}"/>
                      </a:ext>
                    </a:extLst>
                  </p:cNvPr>
                  <p:cNvSpPr/>
                  <p:nvPr/>
                </p:nvSpPr>
                <p:spPr>
                  <a:xfrm>
                    <a:off x="9754065" y="2729299"/>
                    <a:ext cx="1109347" cy="1268240"/>
                  </a:xfrm>
                  <a:custGeom>
                    <a:avLst/>
                    <a:gdLst/>
                    <a:ahLst/>
                    <a:cxnLst>
                      <a:cxn ang="0">
                        <a:pos x="wd2" y="hd2"/>
                      </a:cxn>
                      <a:cxn ang="5400000">
                        <a:pos x="wd2" y="hd2"/>
                      </a:cxn>
                      <a:cxn ang="10800000">
                        <a:pos x="wd2" y="hd2"/>
                      </a:cxn>
                      <a:cxn ang="16200000">
                        <a:pos x="wd2" y="hd2"/>
                      </a:cxn>
                    </a:cxnLst>
                    <a:rect l="0" t="0" r="r" b="b"/>
                    <a:pathLst>
                      <a:path w="21512" h="21600" extrusionOk="0">
                        <a:moveTo>
                          <a:pt x="13865" y="21600"/>
                        </a:moveTo>
                        <a:cubicBezTo>
                          <a:pt x="13648" y="21505"/>
                          <a:pt x="13444" y="21314"/>
                          <a:pt x="13444" y="21314"/>
                        </a:cubicBezTo>
                        <a:cubicBezTo>
                          <a:pt x="13444" y="21218"/>
                          <a:pt x="13444" y="21218"/>
                          <a:pt x="13335" y="21123"/>
                        </a:cubicBezTo>
                        <a:cubicBezTo>
                          <a:pt x="13335" y="21027"/>
                          <a:pt x="13335" y="20932"/>
                          <a:pt x="13226" y="20932"/>
                        </a:cubicBezTo>
                        <a:cubicBezTo>
                          <a:pt x="12791" y="20837"/>
                          <a:pt x="12574" y="20753"/>
                          <a:pt x="12479" y="20658"/>
                        </a:cubicBezTo>
                        <a:cubicBezTo>
                          <a:pt x="12356" y="20562"/>
                          <a:pt x="12356" y="20562"/>
                          <a:pt x="12356" y="20467"/>
                        </a:cubicBezTo>
                        <a:cubicBezTo>
                          <a:pt x="12356" y="20467"/>
                          <a:pt x="12356" y="20467"/>
                          <a:pt x="12261" y="20467"/>
                        </a:cubicBezTo>
                        <a:cubicBezTo>
                          <a:pt x="12153" y="20372"/>
                          <a:pt x="11935" y="20276"/>
                          <a:pt x="11935" y="20181"/>
                        </a:cubicBezTo>
                        <a:cubicBezTo>
                          <a:pt x="11826" y="20085"/>
                          <a:pt x="11826" y="19990"/>
                          <a:pt x="11826" y="19990"/>
                        </a:cubicBezTo>
                        <a:cubicBezTo>
                          <a:pt x="11718" y="19894"/>
                          <a:pt x="11718" y="19894"/>
                          <a:pt x="11718" y="19894"/>
                        </a:cubicBezTo>
                        <a:cubicBezTo>
                          <a:pt x="11391" y="20085"/>
                          <a:pt x="11391" y="20085"/>
                          <a:pt x="11391" y="20085"/>
                        </a:cubicBezTo>
                        <a:cubicBezTo>
                          <a:pt x="11296" y="20181"/>
                          <a:pt x="11079" y="20181"/>
                          <a:pt x="11079" y="20276"/>
                        </a:cubicBezTo>
                        <a:cubicBezTo>
                          <a:pt x="10970" y="20467"/>
                          <a:pt x="10861" y="20467"/>
                          <a:pt x="10752" y="20467"/>
                        </a:cubicBezTo>
                        <a:lnTo>
                          <a:pt x="10644" y="20467"/>
                        </a:lnTo>
                        <a:cubicBezTo>
                          <a:pt x="10535" y="20467"/>
                          <a:pt x="10426" y="20467"/>
                          <a:pt x="10426" y="20562"/>
                        </a:cubicBezTo>
                        <a:cubicBezTo>
                          <a:pt x="10426" y="20658"/>
                          <a:pt x="10209" y="20753"/>
                          <a:pt x="10005" y="20753"/>
                        </a:cubicBezTo>
                        <a:cubicBezTo>
                          <a:pt x="9787" y="20753"/>
                          <a:pt x="9679" y="20753"/>
                          <a:pt x="9570" y="20658"/>
                        </a:cubicBezTo>
                        <a:cubicBezTo>
                          <a:pt x="9461" y="20658"/>
                          <a:pt x="9352" y="20562"/>
                          <a:pt x="9135" y="20467"/>
                        </a:cubicBezTo>
                        <a:lnTo>
                          <a:pt x="9040" y="20467"/>
                        </a:lnTo>
                        <a:cubicBezTo>
                          <a:pt x="8917" y="20467"/>
                          <a:pt x="8917" y="20562"/>
                          <a:pt x="8822" y="20753"/>
                        </a:cubicBezTo>
                        <a:cubicBezTo>
                          <a:pt x="8713" y="20837"/>
                          <a:pt x="8713" y="21027"/>
                          <a:pt x="8496" y="21027"/>
                        </a:cubicBezTo>
                        <a:cubicBezTo>
                          <a:pt x="8496" y="21027"/>
                          <a:pt x="8496" y="21027"/>
                          <a:pt x="8387" y="21027"/>
                        </a:cubicBezTo>
                        <a:cubicBezTo>
                          <a:pt x="8061" y="21027"/>
                          <a:pt x="7422" y="20658"/>
                          <a:pt x="7313" y="20372"/>
                        </a:cubicBezTo>
                        <a:cubicBezTo>
                          <a:pt x="7205" y="20372"/>
                          <a:pt x="7096" y="20372"/>
                          <a:pt x="6987" y="20372"/>
                        </a:cubicBezTo>
                        <a:cubicBezTo>
                          <a:pt x="6878" y="20372"/>
                          <a:pt x="6770" y="20372"/>
                          <a:pt x="6674" y="20372"/>
                        </a:cubicBezTo>
                        <a:cubicBezTo>
                          <a:pt x="6457" y="20467"/>
                          <a:pt x="6239" y="20467"/>
                          <a:pt x="6022" y="20467"/>
                        </a:cubicBezTo>
                        <a:cubicBezTo>
                          <a:pt x="5913" y="20467"/>
                          <a:pt x="5804" y="20467"/>
                          <a:pt x="5804" y="20467"/>
                        </a:cubicBezTo>
                        <a:cubicBezTo>
                          <a:pt x="5383" y="20372"/>
                          <a:pt x="5274" y="20181"/>
                          <a:pt x="5166" y="19990"/>
                        </a:cubicBezTo>
                        <a:cubicBezTo>
                          <a:pt x="5166" y="19894"/>
                          <a:pt x="5166" y="19799"/>
                          <a:pt x="5057" y="19716"/>
                        </a:cubicBezTo>
                        <a:cubicBezTo>
                          <a:pt x="4839" y="19620"/>
                          <a:pt x="4731" y="19525"/>
                          <a:pt x="4622" y="19238"/>
                        </a:cubicBezTo>
                        <a:cubicBezTo>
                          <a:pt x="4513" y="19143"/>
                          <a:pt x="4418" y="19048"/>
                          <a:pt x="4309" y="18869"/>
                        </a:cubicBezTo>
                        <a:cubicBezTo>
                          <a:pt x="4200" y="18761"/>
                          <a:pt x="4092" y="18761"/>
                          <a:pt x="4092" y="18761"/>
                        </a:cubicBezTo>
                        <a:lnTo>
                          <a:pt x="3983" y="18761"/>
                        </a:lnTo>
                        <a:cubicBezTo>
                          <a:pt x="3874" y="18761"/>
                          <a:pt x="3765" y="18869"/>
                          <a:pt x="3657" y="18869"/>
                        </a:cubicBezTo>
                        <a:lnTo>
                          <a:pt x="3548" y="18869"/>
                        </a:lnTo>
                        <a:cubicBezTo>
                          <a:pt x="3126" y="18761"/>
                          <a:pt x="2800" y="18678"/>
                          <a:pt x="2365" y="18678"/>
                        </a:cubicBezTo>
                        <a:cubicBezTo>
                          <a:pt x="2257" y="18678"/>
                          <a:pt x="2161" y="18761"/>
                          <a:pt x="2161" y="18869"/>
                        </a:cubicBezTo>
                        <a:cubicBezTo>
                          <a:pt x="2053" y="18952"/>
                          <a:pt x="2053" y="18952"/>
                          <a:pt x="2053" y="18952"/>
                        </a:cubicBezTo>
                        <a:cubicBezTo>
                          <a:pt x="0" y="4151"/>
                          <a:pt x="0" y="4151"/>
                          <a:pt x="0" y="4151"/>
                        </a:cubicBezTo>
                        <a:cubicBezTo>
                          <a:pt x="109" y="4246"/>
                          <a:pt x="109" y="4246"/>
                          <a:pt x="109" y="4246"/>
                        </a:cubicBezTo>
                        <a:cubicBezTo>
                          <a:pt x="109" y="4341"/>
                          <a:pt x="109" y="4341"/>
                          <a:pt x="109" y="4341"/>
                        </a:cubicBezTo>
                        <a:cubicBezTo>
                          <a:pt x="109" y="4341"/>
                          <a:pt x="217" y="4341"/>
                          <a:pt x="326" y="4341"/>
                        </a:cubicBezTo>
                        <a:cubicBezTo>
                          <a:pt x="1400" y="4341"/>
                          <a:pt x="4839" y="3590"/>
                          <a:pt x="6348" y="3208"/>
                        </a:cubicBezTo>
                        <a:cubicBezTo>
                          <a:pt x="6457" y="3208"/>
                          <a:pt x="6457" y="3208"/>
                          <a:pt x="6457" y="3208"/>
                        </a:cubicBezTo>
                        <a:cubicBezTo>
                          <a:pt x="6457" y="3304"/>
                          <a:pt x="6457" y="3304"/>
                          <a:pt x="6457" y="3304"/>
                        </a:cubicBezTo>
                        <a:cubicBezTo>
                          <a:pt x="6348" y="3304"/>
                          <a:pt x="6457" y="3304"/>
                          <a:pt x="6674" y="3399"/>
                        </a:cubicBezTo>
                        <a:cubicBezTo>
                          <a:pt x="6770" y="3399"/>
                          <a:pt x="6878" y="3399"/>
                          <a:pt x="7096" y="3495"/>
                        </a:cubicBezTo>
                        <a:cubicBezTo>
                          <a:pt x="7313" y="3590"/>
                          <a:pt x="7422" y="3590"/>
                          <a:pt x="7531" y="3685"/>
                        </a:cubicBezTo>
                        <a:cubicBezTo>
                          <a:pt x="7640" y="3685"/>
                          <a:pt x="7748" y="3685"/>
                          <a:pt x="7952" y="3781"/>
                        </a:cubicBezTo>
                        <a:cubicBezTo>
                          <a:pt x="8170" y="3876"/>
                          <a:pt x="8278" y="3876"/>
                          <a:pt x="8387" y="3876"/>
                        </a:cubicBezTo>
                        <a:cubicBezTo>
                          <a:pt x="8605" y="3960"/>
                          <a:pt x="8713" y="3960"/>
                          <a:pt x="8822" y="4151"/>
                        </a:cubicBezTo>
                        <a:cubicBezTo>
                          <a:pt x="8917" y="4246"/>
                          <a:pt x="8917" y="4246"/>
                          <a:pt x="8917" y="4246"/>
                        </a:cubicBezTo>
                        <a:cubicBezTo>
                          <a:pt x="8917" y="4246"/>
                          <a:pt x="8917" y="4246"/>
                          <a:pt x="9040" y="4151"/>
                        </a:cubicBezTo>
                        <a:cubicBezTo>
                          <a:pt x="9040" y="4151"/>
                          <a:pt x="9135" y="4055"/>
                          <a:pt x="9244" y="4055"/>
                        </a:cubicBezTo>
                        <a:cubicBezTo>
                          <a:pt x="9352" y="3960"/>
                          <a:pt x="9352" y="3960"/>
                          <a:pt x="9461" y="3960"/>
                        </a:cubicBezTo>
                        <a:cubicBezTo>
                          <a:pt x="9679" y="3960"/>
                          <a:pt x="9679" y="4055"/>
                          <a:pt x="9787" y="4246"/>
                        </a:cubicBezTo>
                        <a:lnTo>
                          <a:pt x="9787" y="4341"/>
                        </a:lnTo>
                        <a:cubicBezTo>
                          <a:pt x="9679" y="4437"/>
                          <a:pt x="9570" y="4437"/>
                          <a:pt x="9352" y="4437"/>
                        </a:cubicBezTo>
                        <a:cubicBezTo>
                          <a:pt x="9244" y="4437"/>
                          <a:pt x="9135" y="4437"/>
                          <a:pt x="9135" y="4532"/>
                        </a:cubicBezTo>
                        <a:cubicBezTo>
                          <a:pt x="9040" y="4532"/>
                          <a:pt x="9040" y="4532"/>
                          <a:pt x="9040" y="4628"/>
                        </a:cubicBezTo>
                        <a:lnTo>
                          <a:pt x="9135" y="4723"/>
                        </a:lnTo>
                        <a:cubicBezTo>
                          <a:pt x="9244" y="4723"/>
                          <a:pt x="9244" y="4723"/>
                          <a:pt x="9244" y="4723"/>
                        </a:cubicBezTo>
                        <a:cubicBezTo>
                          <a:pt x="9352" y="4628"/>
                          <a:pt x="9461" y="4628"/>
                          <a:pt x="9570" y="4532"/>
                        </a:cubicBezTo>
                        <a:cubicBezTo>
                          <a:pt x="9679" y="4532"/>
                          <a:pt x="9896" y="4437"/>
                          <a:pt x="9896" y="4437"/>
                        </a:cubicBezTo>
                        <a:cubicBezTo>
                          <a:pt x="9896" y="4437"/>
                          <a:pt x="10005" y="4341"/>
                          <a:pt x="10100" y="4341"/>
                        </a:cubicBezTo>
                        <a:cubicBezTo>
                          <a:pt x="10317" y="4341"/>
                          <a:pt x="10644" y="4437"/>
                          <a:pt x="10861" y="4628"/>
                        </a:cubicBezTo>
                        <a:lnTo>
                          <a:pt x="10970" y="4628"/>
                        </a:lnTo>
                        <a:cubicBezTo>
                          <a:pt x="11500" y="4628"/>
                          <a:pt x="12479" y="4246"/>
                          <a:pt x="12683" y="4055"/>
                        </a:cubicBezTo>
                        <a:cubicBezTo>
                          <a:pt x="13009" y="3781"/>
                          <a:pt x="13757" y="3781"/>
                          <a:pt x="14409" y="3781"/>
                        </a:cubicBezTo>
                        <a:cubicBezTo>
                          <a:pt x="14830" y="3781"/>
                          <a:pt x="15700" y="2922"/>
                          <a:pt x="16231" y="2266"/>
                        </a:cubicBezTo>
                        <a:cubicBezTo>
                          <a:pt x="16557" y="1896"/>
                          <a:pt x="18378" y="763"/>
                          <a:pt x="19778" y="95"/>
                        </a:cubicBezTo>
                        <a:cubicBezTo>
                          <a:pt x="19887" y="0"/>
                          <a:pt x="19887" y="0"/>
                          <a:pt x="19887" y="0"/>
                        </a:cubicBezTo>
                        <a:cubicBezTo>
                          <a:pt x="19887" y="95"/>
                          <a:pt x="19887" y="95"/>
                          <a:pt x="19887" y="95"/>
                        </a:cubicBezTo>
                        <a:cubicBezTo>
                          <a:pt x="21505" y="7741"/>
                          <a:pt x="21505" y="7741"/>
                          <a:pt x="21505" y="7741"/>
                        </a:cubicBezTo>
                        <a:cubicBezTo>
                          <a:pt x="21383" y="7741"/>
                          <a:pt x="21383" y="7741"/>
                          <a:pt x="21383" y="7741"/>
                        </a:cubicBezTo>
                        <a:cubicBezTo>
                          <a:pt x="21383" y="7741"/>
                          <a:pt x="21383" y="7741"/>
                          <a:pt x="21287" y="7741"/>
                        </a:cubicBezTo>
                        <a:cubicBezTo>
                          <a:pt x="21179" y="7741"/>
                          <a:pt x="21070" y="7741"/>
                          <a:pt x="21070" y="7824"/>
                        </a:cubicBezTo>
                        <a:cubicBezTo>
                          <a:pt x="21070" y="7932"/>
                          <a:pt x="21179" y="8015"/>
                          <a:pt x="21179" y="8206"/>
                        </a:cubicBezTo>
                        <a:cubicBezTo>
                          <a:pt x="21179" y="8397"/>
                          <a:pt x="21287" y="8492"/>
                          <a:pt x="21287" y="8683"/>
                        </a:cubicBezTo>
                        <a:cubicBezTo>
                          <a:pt x="21287" y="8778"/>
                          <a:pt x="21383" y="8957"/>
                          <a:pt x="21383" y="9053"/>
                        </a:cubicBezTo>
                        <a:cubicBezTo>
                          <a:pt x="21505" y="9339"/>
                          <a:pt x="21600" y="9530"/>
                          <a:pt x="21383" y="9625"/>
                        </a:cubicBezTo>
                        <a:lnTo>
                          <a:pt x="21287" y="9625"/>
                        </a:lnTo>
                        <a:cubicBezTo>
                          <a:pt x="21179" y="9721"/>
                          <a:pt x="21179" y="9721"/>
                          <a:pt x="21179" y="9995"/>
                        </a:cubicBezTo>
                        <a:cubicBezTo>
                          <a:pt x="21179" y="10090"/>
                          <a:pt x="21179" y="10281"/>
                          <a:pt x="21287" y="10472"/>
                        </a:cubicBezTo>
                        <a:cubicBezTo>
                          <a:pt x="21287" y="11033"/>
                          <a:pt x="21383" y="11414"/>
                          <a:pt x="21287" y="11605"/>
                        </a:cubicBezTo>
                        <a:cubicBezTo>
                          <a:pt x="21179" y="11605"/>
                          <a:pt x="21070" y="11605"/>
                          <a:pt x="20961" y="11700"/>
                        </a:cubicBezTo>
                        <a:cubicBezTo>
                          <a:pt x="20852" y="11700"/>
                          <a:pt x="20635" y="11700"/>
                          <a:pt x="20744" y="12166"/>
                        </a:cubicBezTo>
                        <a:cubicBezTo>
                          <a:pt x="20852" y="12917"/>
                          <a:pt x="20852" y="13585"/>
                          <a:pt x="20635" y="13955"/>
                        </a:cubicBezTo>
                        <a:cubicBezTo>
                          <a:pt x="20526" y="14050"/>
                          <a:pt x="20417" y="14146"/>
                          <a:pt x="20322" y="14336"/>
                        </a:cubicBezTo>
                        <a:cubicBezTo>
                          <a:pt x="19996" y="14718"/>
                          <a:pt x="19778" y="15088"/>
                          <a:pt x="19452" y="15183"/>
                        </a:cubicBezTo>
                        <a:cubicBezTo>
                          <a:pt x="19343" y="15183"/>
                          <a:pt x="19235" y="15183"/>
                          <a:pt x="19140" y="15279"/>
                        </a:cubicBezTo>
                        <a:cubicBezTo>
                          <a:pt x="19140" y="15279"/>
                          <a:pt x="19031" y="15279"/>
                          <a:pt x="18922" y="15279"/>
                        </a:cubicBezTo>
                        <a:cubicBezTo>
                          <a:pt x="18813" y="15279"/>
                          <a:pt x="18705" y="15279"/>
                          <a:pt x="18596" y="15183"/>
                        </a:cubicBezTo>
                        <a:cubicBezTo>
                          <a:pt x="18596" y="15183"/>
                          <a:pt x="18487" y="15183"/>
                          <a:pt x="18487" y="15088"/>
                        </a:cubicBezTo>
                        <a:cubicBezTo>
                          <a:pt x="18270" y="14992"/>
                          <a:pt x="18161" y="14897"/>
                          <a:pt x="18066" y="14897"/>
                        </a:cubicBezTo>
                        <a:cubicBezTo>
                          <a:pt x="18066" y="14897"/>
                          <a:pt x="17957" y="14897"/>
                          <a:pt x="17957" y="15088"/>
                        </a:cubicBezTo>
                        <a:cubicBezTo>
                          <a:pt x="17957" y="15183"/>
                          <a:pt x="17848" y="15279"/>
                          <a:pt x="17848" y="15374"/>
                        </a:cubicBezTo>
                        <a:cubicBezTo>
                          <a:pt x="17848" y="15660"/>
                          <a:pt x="17848" y="15851"/>
                          <a:pt x="17522" y="15935"/>
                        </a:cubicBezTo>
                        <a:cubicBezTo>
                          <a:pt x="17522" y="16030"/>
                          <a:pt x="17413" y="16030"/>
                          <a:pt x="17304" y="16030"/>
                        </a:cubicBezTo>
                        <a:cubicBezTo>
                          <a:pt x="16978" y="16221"/>
                          <a:pt x="16666" y="16316"/>
                          <a:pt x="16774" y="16507"/>
                        </a:cubicBezTo>
                        <a:cubicBezTo>
                          <a:pt x="16883" y="16877"/>
                          <a:pt x="16978" y="17915"/>
                          <a:pt x="16883" y="18105"/>
                        </a:cubicBezTo>
                        <a:cubicBezTo>
                          <a:pt x="16883" y="18201"/>
                          <a:pt x="16774" y="18201"/>
                          <a:pt x="16774" y="18201"/>
                        </a:cubicBezTo>
                        <a:cubicBezTo>
                          <a:pt x="16774" y="18201"/>
                          <a:pt x="16774" y="18201"/>
                          <a:pt x="16774" y="18105"/>
                        </a:cubicBezTo>
                        <a:cubicBezTo>
                          <a:pt x="16666" y="18105"/>
                          <a:pt x="16557" y="18010"/>
                          <a:pt x="16448" y="17915"/>
                        </a:cubicBezTo>
                        <a:cubicBezTo>
                          <a:pt x="16231" y="17831"/>
                          <a:pt x="16013" y="17640"/>
                          <a:pt x="15918" y="17736"/>
                        </a:cubicBezTo>
                        <a:cubicBezTo>
                          <a:pt x="15700" y="17831"/>
                          <a:pt x="15483" y="18296"/>
                          <a:pt x="15483" y="18582"/>
                        </a:cubicBezTo>
                        <a:cubicBezTo>
                          <a:pt x="15483" y="18761"/>
                          <a:pt x="15483" y="18952"/>
                          <a:pt x="15374" y="19048"/>
                        </a:cubicBezTo>
                        <a:cubicBezTo>
                          <a:pt x="15374" y="19238"/>
                          <a:pt x="15265" y="19429"/>
                          <a:pt x="15374" y="19620"/>
                        </a:cubicBezTo>
                        <a:cubicBezTo>
                          <a:pt x="15483" y="19716"/>
                          <a:pt x="15592" y="20085"/>
                          <a:pt x="15483" y="20372"/>
                        </a:cubicBezTo>
                        <a:cubicBezTo>
                          <a:pt x="15483" y="20467"/>
                          <a:pt x="15374" y="20467"/>
                          <a:pt x="15374" y="20467"/>
                        </a:cubicBezTo>
                        <a:cubicBezTo>
                          <a:pt x="15265" y="20562"/>
                          <a:pt x="15157" y="20562"/>
                          <a:pt x="15157" y="20562"/>
                        </a:cubicBezTo>
                        <a:cubicBezTo>
                          <a:pt x="14939" y="20562"/>
                          <a:pt x="14939" y="20562"/>
                          <a:pt x="14939" y="20837"/>
                        </a:cubicBezTo>
                        <a:cubicBezTo>
                          <a:pt x="14939" y="20932"/>
                          <a:pt x="14939" y="20932"/>
                          <a:pt x="14939" y="20932"/>
                        </a:cubicBezTo>
                        <a:cubicBezTo>
                          <a:pt x="14939" y="21314"/>
                          <a:pt x="14939" y="21409"/>
                          <a:pt x="14518" y="21505"/>
                        </a:cubicBezTo>
                        <a:cubicBezTo>
                          <a:pt x="14300" y="21505"/>
                          <a:pt x="14083" y="21600"/>
                          <a:pt x="13865" y="21600"/>
                        </a:cubicBezTo>
                        <a:close/>
                        <a:moveTo>
                          <a:pt x="11718" y="19799"/>
                        </a:moveTo>
                        <a:cubicBezTo>
                          <a:pt x="11935" y="19894"/>
                          <a:pt x="11935" y="19894"/>
                          <a:pt x="11935" y="19894"/>
                        </a:cubicBezTo>
                        <a:cubicBezTo>
                          <a:pt x="11935" y="19990"/>
                          <a:pt x="11935" y="19990"/>
                          <a:pt x="11935" y="19990"/>
                        </a:cubicBezTo>
                        <a:cubicBezTo>
                          <a:pt x="11935" y="19990"/>
                          <a:pt x="11935" y="19990"/>
                          <a:pt x="12044" y="20085"/>
                        </a:cubicBezTo>
                        <a:cubicBezTo>
                          <a:pt x="12044" y="20181"/>
                          <a:pt x="12153" y="20276"/>
                          <a:pt x="12261" y="20372"/>
                        </a:cubicBezTo>
                        <a:cubicBezTo>
                          <a:pt x="12356" y="20372"/>
                          <a:pt x="12479" y="20467"/>
                          <a:pt x="12479" y="20467"/>
                        </a:cubicBezTo>
                        <a:cubicBezTo>
                          <a:pt x="12479" y="20467"/>
                          <a:pt x="12479" y="20562"/>
                          <a:pt x="12574" y="20658"/>
                        </a:cubicBezTo>
                        <a:cubicBezTo>
                          <a:pt x="12574" y="20753"/>
                          <a:pt x="12900" y="20837"/>
                          <a:pt x="13226" y="20837"/>
                        </a:cubicBezTo>
                        <a:cubicBezTo>
                          <a:pt x="13444" y="20932"/>
                          <a:pt x="13444" y="21027"/>
                          <a:pt x="13444" y="21123"/>
                        </a:cubicBezTo>
                        <a:lnTo>
                          <a:pt x="13539" y="21218"/>
                        </a:lnTo>
                        <a:cubicBezTo>
                          <a:pt x="13539" y="21314"/>
                          <a:pt x="13648" y="21314"/>
                          <a:pt x="13865" y="21505"/>
                        </a:cubicBezTo>
                        <a:cubicBezTo>
                          <a:pt x="14083" y="21505"/>
                          <a:pt x="14300" y="21409"/>
                          <a:pt x="14518" y="21409"/>
                        </a:cubicBezTo>
                        <a:cubicBezTo>
                          <a:pt x="14830" y="21314"/>
                          <a:pt x="14830" y="21314"/>
                          <a:pt x="14830" y="20932"/>
                        </a:cubicBezTo>
                        <a:cubicBezTo>
                          <a:pt x="14830" y="20837"/>
                          <a:pt x="14830" y="20837"/>
                          <a:pt x="14830" y="20837"/>
                        </a:cubicBezTo>
                        <a:cubicBezTo>
                          <a:pt x="14830" y="20562"/>
                          <a:pt x="14939" y="20467"/>
                          <a:pt x="15157" y="20467"/>
                        </a:cubicBezTo>
                        <a:lnTo>
                          <a:pt x="15265" y="20467"/>
                        </a:lnTo>
                        <a:cubicBezTo>
                          <a:pt x="15374" y="20372"/>
                          <a:pt x="15374" y="20372"/>
                          <a:pt x="15374" y="20372"/>
                        </a:cubicBezTo>
                        <a:cubicBezTo>
                          <a:pt x="15483" y="20181"/>
                          <a:pt x="15374" y="19894"/>
                          <a:pt x="15265" y="19620"/>
                        </a:cubicBezTo>
                        <a:cubicBezTo>
                          <a:pt x="15157" y="19429"/>
                          <a:pt x="15265" y="19238"/>
                          <a:pt x="15265" y="19048"/>
                        </a:cubicBezTo>
                        <a:cubicBezTo>
                          <a:pt x="15374" y="18869"/>
                          <a:pt x="15374" y="18761"/>
                          <a:pt x="15374" y="18582"/>
                        </a:cubicBezTo>
                        <a:cubicBezTo>
                          <a:pt x="15374" y="18296"/>
                          <a:pt x="15700" y="17831"/>
                          <a:pt x="15796" y="17640"/>
                        </a:cubicBezTo>
                        <a:cubicBezTo>
                          <a:pt x="15918" y="17640"/>
                          <a:pt x="15918" y="17640"/>
                          <a:pt x="16013" y="17640"/>
                        </a:cubicBezTo>
                        <a:cubicBezTo>
                          <a:pt x="16122" y="17640"/>
                          <a:pt x="16339" y="17736"/>
                          <a:pt x="16448" y="17915"/>
                        </a:cubicBezTo>
                        <a:cubicBezTo>
                          <a:pt x="16557" y="17915"/>
                          <a:pt x="16666" y="18010"/>
                          <a:pt x="16774" y="18105"/>
                        </a:cubicBezTo>
                        <a:cubicBezTo>
                          <a:pt x="16883" y="18010"/>
                          <a:pt x="16774" y="17068"/>
                          <a:pt x="16666" y="16603"/>
                        </a:cubicBezTo>
                        <a:cubicBezTo>
                          <a:pt x="16557" y="16221"/>
                          <a:pt x="16978" y="16030"/>
                          <a:pt x="17304" y="15935"/>
                        </a:cubicBezTo>
                        <a:cubicBezTo>
                          <a:pt x="17304" y="15935"/>
                          <a:pt x="17413" y="15935"/>
                          <a:pt x="17522" y="15935"/>
                        </a:cubicBezTo>
                        <a:cubicBezTo>
                          <a:pt x="17739" y="15851"/>
                          <a:pt x="17739" y="15565"/>
                          <a:pt x="17739" y="15374"/>
                        </a:cubicBezTo>
                        <a:cubicBezTo>
                          <a:pt x="17739" y="15279"/>
                          <a:pt x="17848" y="15183"/>
                          <a:pt x="17848" y="15088"/>
                        </a:cubicBezTo>
                        <a:cubicBezTo>
                          <a:pt x="17848" y="14897"/>
                          <a:pt x="17957" y="14813"/>
                          <a:pt x="18066" y="14813"/>
                        </a:cubicBezTo>
                        <a:cubicBezTo>
                          <a:pt x="18161" y="14813"/>
                          <a:pt x="18270" y="14897"/>
                          <a:pt x="18487" y="15088"/>
                        </a:cubicBezTo>
                        <a:cubicBezTo>
                          <a:pt x="18596" y="15088"/>
                          <a:pt x="18596" y="15088"/>
                          <a:pt x="18705" y="15183"/>
                        </a:cubicBezTo>
                        <a:cubicBezTo>
                          <a:pt x="18705" y="15183"/>
                          <a:pt x="18813" y="15279"/>
                          <a:pt x="18922" y="15279"/>
                        </a:cubicBezTo>
                        <a:cubicBezTo>
                          <a:pt x="19031" y="15279"/>
                          <a:pt x="19031" y="15183"/>
                          <a:pt x="19140" y="15183"/>
                        </a:cubicBezTo>
                        <a:cubicBezTo>
                          <a:pt x="19235" y="15183"/>
                          <a:pt x="19343" y="15088"/>
                          <a:pt x="19452" y="15088"/>
                        </a:cubicBezTo>
                        <a:cubicBezTo>
                          <a:pt x="19670" y="14992"/>
                          <a:pt x="19996" y="14623"/>
                          <a:pt x="20213" y="14241"/>
                        </a:cubicBezTo>
                        <a:cubicBezTo>
                          <a:pt x="20322" y="14146"/>
                          <a:pt x="20417" y="13955"/>
                          <a:pt x="20526" y="13859"/>
                        </a:cubicBezTo>
                        <a:cubicBezTo>
                          <a:pt x="20852" y="13585"/>
                          <a:pt x="20744" y="12834"/>
                          <a:pt x="20635" y="12166"/>
                        </a:cubicBezTo>
                        <a:cubicBezTo>
                          <a:pt x="20526" y="11700"/>
                          <a:pt x="20744" y="11605"/>
                          <a:pt x="20961" y="11605"/>
                        </a:cubicBezTo>
                        <a:cubicBezTo>
                          <a:pt x="21070" y="11605"/>
                          <a:pt x="21179" y="11510"/>
                          <a:pt x="21179" y="11510"/>
                        </a:cubicBezTo>
                        <a:cubicBezTo>
                          <a:pt x="21287" y="11414"/>
                          <a:pt x="21179" y="10842"/>
                          <a:pt x="21179" y="10472"/>
                        </a:cubicBezTo>
                        <a:cubicBezTo>
                          <a:pt x="21179" y="10281"/>
                          <a:pt x="21070" y="10090"/>
                          <a:pt x="21070" y="9995"/>
                        </a:cubicBezTo>
                        <a:cubicBezTo>
                          <a:pt x="21070" y="9625"/>
                          <a:pt x="21070" y="9625"/>
                          <a:pt x="21287" y="9625"/>
                        </a:cubicBezTo>
                        <a:lnTo>
                          <a:pt x="21383" y="9530"/>
                        </a:lnTo>
                        <a:cubicBezTo>
                          <a:pt x="21505" y="9530"/>
                          <a:pt x="21383" y="9244"/>
                          <a:pt x="21287" y="9053"/>
                        </a:cubicBezTo>
                        <a:cubicBezTo>
                          <a:pt x="21287" y="8957"/>
                          <a:pt x="21179" y="8862"/>
                          <a:pt x="21179" y="8683"/>
                        </a:cubicBezTo>
                        <a:cubicBezTo>
                          <a:pt x="21179" y="8588"/>
                          <a:pt x="21070" y="8397"/>
                          <a:pt x="21070" y="8206"/>
                        </a:cubicBezTo>
                        <a:cubicBezTo>
                          <a:pt x="21070" y="8110"/>
                          <a:pt x="20961" y="7932"/>
                          <a:pt x="20961" y="7824"/>
                        </a:cubicBezTo>
                        <a:lnTo>
                          <a:pt x="20961" y="7741"/>
                        </a:lnTo>
                        <a:cubicBezTo>
                          <a:pt x="21070" y="7645"/>
                          <a:pt x="21179" y="7645"/>
                          <a:pt x="21287" y="7645"/>
                        </a:cubicBezTo>
                        <a:cubicBezTo>
                          <a:pt x="21383" y="7645"/>
                          <a:pt x="21383" y="7645"/>
                          <a:pt x="21383" y="7645"/>
                        </a:cubicBezTo>
                        <a:cubicBezTo>
                          <a:pt x="19778" y="191"/>
                          <a:pt x="19778" y="191"/>
                          <a:pt x="19778" y="191"/>
                        </a:cubicBezTo>
                        <a:cubicBezTo>
                          <a:pt x="18378" y="859"/>
                          <a:pt x="16666" y="1980"/>
                          <a:pt x="16231" y="2362"/>
                        </a:cubicBezTo>
                        <a:cubicBezTo>
                          <a:pt x="15918" y="2743"/>
                          <a:pt x="14939" y="3876"/>
                          <a:pt x="14409" y="3876"/>
                        </a:cubicBezTo>
                        <a:cubicBezTo>
                          <a:pt x="14083" y="3876"/>
                          <a:pt x="13009" y="3876"/>
                          <a:pt x="12791" y="4055"/>
                        </a:cubicBezTo>
                        <a:cubicBezTo>
                          <a:pt x="12479" y="4341"/>
                          <a:pt x="11500" y="4723"/>
                          <a:pt x="10970" y="4723"/>
                        </a:cubicBezTo>
                        <a:cubicBezTo>
                          <a:pt x="10861" y="4723"/>
                          <a:pt x="10861" y="4723"/>
                          <a:pt x="10752" y="4628"/>
                        </a:cubicBezTo>
                        <a:cubicBezTo>
                          <a:pt x="10644" y="4532"/>
                          <a:pt x="10317" y="4437"/>
                          <a:pt x="10100" y="4437"/>
                        </a:cubicBezTo>
                        <a:cubicBezTo>
                          <a:pt x="10005" y="4437"/>
                          <a:pt x="10005" y="4437"/>
                          <a:pt x="10005" y="4437"/>
                        </a:cubicBezTo>
                        <a:cubicBezTo>
                          <a:pt x="10005" y="4532"/>
                          <a:pt x="9896" y="4628"/>
                          <a:pt x="9570" y="4628"/>
                        </a:cubicBezTo>
                        <a:cubicBezTo>
                          <a:pt x="9461" y="4723"/>
                          <a:pt x="9352" y="4723"/>
                          <a:pt x="9244" y="4723"/>
                        </a:cubicBezTo>
                        <a:cubicBezTo>
                          <a:pt x="9244" y="4807"/>
                          <a:pt x="9244" y="4807"/>
                          <a:pt x="9135" y="4807"/>
                        </a:cubicBezTo>
                        <a:cubicBezTo>
                          <a:pt x="9040" y="4807"/>
                          <a:pt x="8917" y="4723"/>
                          <a:pt x="8917" y="4628"/>
                        </a:cubicBezTo>
                        <a:cubicBezTo>
                          <a:pt x="8917" y="4532"/>
                          <a:pt x="8917" y="4437"/>
                          <a:pt x="9040" y="4437"/>
                        </a:cubicBezTo>
                        <a:cubicBezTo>
                          <a:pt x="9135" y="4341"/>
                          <a:pt x="9244" y="4341"/>
                          <a:pt x="9352" y="4341"/>
                        </a:cubicBezTo>
                        <a:cubicBezTo>
                          <a:pt x="9461" y="4341"/>
                          <a:pt x="9679" y="4341"/>
                          <a:pt x="9679" y="4246"/>
                        </a:cubicBezTo>
                        <a:cubicBezTo>
                          <a:pt x="9679" y="4151"/>
                          <a:pt x="9570" y="4055"/>
                          <a:pt x="9461" y="4055"/>
                        </a:cubicBezTo>
                        <a:cubicBezTo>
                          <a:pt x="9461" y="4055"/>
                          <a:pt x="9352" y="4055"/>
                          <a:pt x="9244" y="4151"/>
                        </a:cubicBezTo>
                        <a:cubicBezTo>
                          <a:pt x="9135" y="4151"/>
                          <a:pt x="9135" y="4246"/>
                          <a:pt x="9040" y="4246"/>
                        </a:cubicBezTo>
                        <a:cubicBezTo>
                          <a:pt x="9040" y="4246"/>
                          <a:pt x="9040" y="4341"/>
                          <a:pt x="8917" y="4341"/>
                        </a:cubicBezTo>
                        <a:cubicBezTo>
                          <a:pt x="8917" y="4341"/>
                          <a:pt x="8822" y="4246"/>
                          <a:pt x="8713" y="4246"/>
                        </a:cubicBezTo>
                        <a:cubicBezTo>
                          <a:pt x="8605" y="4055"/>
                          <a:pt x="8605" y="4055"/>
                          <a:pt x="8387" y="3960"/>
                        </a:cubicBezTo>
                        <a:cubicBezTo>
                          <a:pt x="8278" y="3960"/>
                          <a:pt x="8170" y="3960"/>
                          <a:pt x="7952" y="3876"/>
                        </a:cubicBezTo>
                        <a:cubicBezTo>
                          <a:pt x="7748" y="3781"/>
                          <a:pt x="7640" y="3781"/>
                          <a:pt x="7531" y="3781"/>
                        </a:cubicBezTo>
                        <a:cubicBezTo>
                          <a:pt x="7313" y="3685"/>
                          <a:pt x="7205" y="3685"/>
                          <a:pt x="6987" y="3590"/>
                        </a:cubicBezTo>
                        <a:cubicBezTo>
                          <a:pt x="6878" y="3495"/>
                          <a:pt x="6770" y="3495"/>
                          <a:pt x="6566" y="3495"/>
                        </a:cubicBezTo>
                        <a:cubicBezTo>
                          <a:pt x="6457" y="3399"/>
                          <a:pt x="6348" y="3399"/>
                          <a:pt x="6348" y="3304"/>
                        </a:cubicBezTo>
                        <a:cubicBezTo>
                          <a:pt x="4839" y="3685"/>
                          <a:pt x="1400" y="4437"/>
                          <a:pt x="326" y="4437"/>
                        </a:cubicBezTo>
                        <a:cubicBezTo>
                          <a:pt x="217" y="4437"/>
                          <a:pt x="217" y="4437"/>
                          <a:pt x="109" y="4437"/>
                        </a:cubicBezTo>
                        <a:cubicBezTo>
                          <a:pt x="2161" y="18678"/>
                          <a:pt x="2161" y="18678"/>
                          <a:pt x="2161" y="18678"/>
                        </a:cubicBezTo>
                        <a:cubicBezTo>
                          <a:pt x="2161" y="18678"/>
                          <a:pt x="2257" y="18582"/>
                          <a:pt x="2365" y="18582"/>
                        </a:cubicBezTo>
                        <a:cubicBezTo>
                          <a:pt x="2800" y="18582"/>
                          <a:pt x="3126" y="18678"/>
                          <a:pt x="3548" y="18761"/>
                        </a:cubicBezTo>
                        <a:lnTo>
                          <a:pt x="3657" y="18761"/>
                        </a:lnTo>
                        <a:cubicBezTo>
                          <a:pt x="3765" y="18761"/>
                          <a:pt x="3874" y="18761"/>
                          <a:pt x="3874" y="18678"/>
                        </a:cubicBezTo>
                        <a:cubicBezTo>
                          <a:pt x="3983" y="18678"/>
                          <a:pt x="3983" y="18678"/>
                          <a:pt x="4092" y="18678"/>
                        </a:cubicBezTo>
                        <a:cubicBezTo>
                          <a:pt x="4200" y="18678"/>
                          <a:pt x="4309" y="18678"/>
                          <a:pt x="4418" y="18869"/>
                        </a:cubicBezTo>
                        <a:cubicBezTo>
                          <a:pt x="4513" y="18952"/>
                          <a:pt x="4622" y="19143"/>
                          <a:pt x="4622" y="19238"/>
                        </a:cubicBezTo>
                        <a:cubicBezTo>
                          <a:pt x="4839" y="19429"/>
                          <a:pt x="4839" y="19620"/>
                          <a:pt x="5057" y="19716"/>
                        </a:cubicBezTo>
                        <a:cubicBezTo>
                          <a:pt x="5166" y="19799"/>
                          <a:pt x="5274" y="19894"/>
                          <a:pt x="5274" y="19990"/>
                        </a:cubicBezTo>
                        <a:cubicBezTo>
                          <a:pt x="5383" y="20181"/>
                          <a:pt x="5383" y="20276"/>
                          <a:pt x="5804" y="20372"/>
                        </a:cubicBezTo>
                        <a:cubicBezTo>
                          <a:pt x="5913" y="20372"/>
                          <a:pt x="5913" y="20372"/>
                          <a:pt x="6022" y="20372"/>
                        </a:cubicBezTo>
                        <a:cubicBezTo>
                          <a:pt x="6239" y="20372"/>
                          <a:pt x="6457" y="20372"/>
                          <a:pt x="6566" y="20276"/>
                        </a:cubicBezTo>
                        <a:cubicBezTo>
                          <a:pt x="6770" y="20276"/>
                          <a:pt x="6878" y="20276"/>
                          <a:pt x="6987" y="20276"/>
                        </a:cubicBezTo>
                        <a:cubicBezTo>
                          <a:pt x="7205" y="20276"/>
                          <a:pt x="7313" y="20276"/>
                          <a:pt x="7313" y="20372"/>
                        </a:cubicBezTo>
                        <a:cubicBezTo>
                          <a:pt x="7531" y="20562"/>
                          <a:pt x="8061" y="20932"/>
                          <a:pt x="8387" y="20932"/>
                        </a:cubicBezTo>
                        <a:lnTo>
                          <a:pt x="8496" y="20932"/>
                        </a:lnTo>
                        <a:cubicBezTo>
                          <a:pt x="8605" y="20932"/>
                          <a:pt x="8713" y="20837"/>
                          <a:pt x="8713" y="20753"/>
                        </a:cubicBezTo>
                        <a:cubicBezTo>
                          <a:pt x="8822" y="20562"/>
                          <a:pt x="8822" y="20372"/>
                          <a:pt x="9040" y="20372"/>
                        </a:cubicBezTo>
                        <a:cubicBezTo>
                          <a:pt x="9135" y="20372"/>
                          <a:pt x="9135" y="20372"/>
                          <a:pt x="9135" y="20467"/>
                        </a:cubicBezTo>
                        <a:cubicBezTo>
                          <a:pt x="9352" y="20467"/>
                          <a:pt x="9570" y="20562"/>
                          <a:pt x="9679" y="20562"/>
                        </a:cubicBezTo>
                        <a:cubicBezTo>
                          <a:pt x="9787" y="20658"/>
                          <a:pt x="9787" y="20753"/>
                          <a:pt x="9896" y="20658"/>
                        </a:cubicBezTo>
                        <a:cubicBezTo>
                          <a:pt x="10209" y="20658"/>
                          <a:pt x="10317" y="20562"/>
                          <a:pt x="10317" y="20467"/>
                        </a:cubicBezTo>
                        <a:cubicBezTo>
                          <a:pt x="10426" y="20467"/>
                          <a:pt x="10426" y="20372"/>
                          <a:pt x="10644" y="20372"/>
                        </a:cubicBezTo>
                        <a:lnTo>
                          <a:pt x="10752" y="20372"/>
                        </a:lnTo>
                        <a:cubicBezTo>
                          <a:pt x="10861" y="20372"/>
                          <a:pt x="10861" y="20372"/>
                          <a:pt x="10970" y="20181"/>
                        </a:cubicBezTo>
                        <a:cubicBezTo>
                          <a:pt x="11079" y="20181"/>
                          <a:pt x="11187" y="20085"/>
                          <a:pt x="11296" y="19990"/>
                        </a:cubicBezTo>
                        <a:lnTo>
                          <a:pt x="11718" y="19799"/>
                        </a:lnTo>
                        <a:close/>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a:ln>
                        <a:noFill/>
                      </a:ln>
                      <a:solidFill>
                        <a:sysClr val="windowText" lastClr="000000"/>
                      </a:solidFill>
                      <a:effectLst/>
                      <a:uLnTx/>
                      <a:uFillTx/>
                      <a:latin typeface="Helvetica"/>
                      <a:cs typeface="Helvetica"/>
                      <a:sym typeface="Helvetica"/>
                    </a:endParaRPr>
                  </a:p>
                </p:txBody>
              </p:sp>
              <p:sp>
                <p:nvSpPr>
                  <p:cNvPr id="115" name="Shape 3668">
                    <a:extLst>
                      <a:ext uri="{FF2B5EF4-FFF2-40B4-BE49-F238E27FC236}">
                        <a16:creationId xmlns:a16="http://schemas.microsoft.com/office/drawing/2014/main" id="{BC14CBCC-95D4-49E3-A792-BD6E1A5F2655}"/>
                      </a:ext>
                    </a:extLst>
                  </p:cNvPr>
                  <p:cNvSpPr/>
                  <p:nvPr/>
                </p:nvSpPr>
                <p:spPr>
                  <a:xfrm>
                    <a:off x="2338028" y="2707688"/>
                    <a:ext cx="1444224" cy="1823979"/>
                  </a:xfrm>
                  <a:custGeom>
                    <a:avLst/>
                    <a:gdLst/>
                    <a:ahLst/>
                    <a:cxnLst>
                      <a:cxn ang="0">
                        <a:pos x="wd2" y="hd2"/>
                      </a:cxn>
                      <a:cxn ang="5400000">
                        <a:pos x="wd2" y="hd2"/>
                      </a:cxn>
                      <a:cxn ang="10800000">
                        <a:pos x="wd2" y="hd2"/>
                      </a:cxn>
                      <a:cxn ang="16200000">
                        <a:pos x="wd2" y="hd2"/>
                      </a:cxn>
                    </a:cxnLst>
                    <a:rect l="0" t="0" r="r" b="b"/>
                    <a:pathLst>
                      <a:path w="21600" h="21600" extrusionOk="0">
                        <a:moveTo>
                          <a:pt x="21359" y="5891"/>
                        </a:moveTo>
                        <a:cubicBezTo>
                          <a:pt x="14072" y="5236"/>
                          <a:pt x="14072" y="5236"/>
                          <a:pt x="14072" y="5236"/>
                        </a:cubicBezTo>
                        <a:cubicBezTo>
                          <a:pt x="14815" y="1442"/>
                          <a:pt x="14815" y="1442"/>
                          <a:pt x="14815" y="1442"/>
                        </a:cubicBezTo>
                        <a:cubicBezTo>
                          <a:pt x="11255" y="978"/>
                          <a:pt x="7696" y="522"/>
                          <a:pt x="4219" y="0"/>
                        </a:cubicBezTo>
                        <a:cubicBezTo>
                          <a:pt x="0" y="19181"/>
                          <a:pt x="0" y="19181"/>
                          <a:pt x="0" y="19181"/>
                        </a:cubicBezTo>
                        <a:cubicBezTo>
                          <a:pt x="84" y="19181"/>
                          <a:pt x="84" y="19247"/>
                          <a:pt x="251" y="19247"/>
                        </a:cubicBezTo>
                        <a:cubicBezTo>
                          <a:pt x="251" y="19247"/>
                          <a:pt x="335" y="19247"/>
                          <a:pt x="419" y="19247"/>
                        </a:cubicBezTo>
                        <a:cubicBezTo>
                          <a:pt x="2157" y="19504"/>
                          <a:pt x="8523" y="20556"/>
                          <a:pt x="19035" y="21600"/>
                        </a:cubicBezTo>
                        <a:cubicBezTo>
                          <a:pt x="21600" y="6090"/>
                          <a:pt x="21600" y="6090"/>
                          <a:pt x="21600" y="6090"/>
                        </a:cubicBezTo>
                        <a:cubicBezTo>
                          <a:pt x="21359" y="5891"/>
                          <a:pt x="21359" y="5891"/>
                          <a:pt x="21359" y="5891"/>
                        </a:cubicBezTo>
                        <a:lnTo>
                          <a:pt x="9852" y="4714"/>
                        </a:lnTo>
                        <a:cubicBezTo>
                          <a:pt x="9769" y="4847"/>
                          <a:pt x="9685" y="4648"/>
                          <a:pt x="9601" y="4317"/>
                        </a:cubicBezTo>
                        <a:cubicBezTo>
                          <a:pt x="9434" y="3994"/>
                          <a:pt x="9434" y="4126"/>
                          <a:pt x="9277" y="4060"/>
                        </a:cubicBezTo>
                        <a:cubicBezTo>
                          <a:pt x="9025" y="3994"/>
                          <a:pt x="9277" y="4383"/>
                          <a:pt x="9350" y="4781"/>
                        </a:cubicBezTo>
                        <a:cubicBezTo>
                          <a:pt x="9350" y="5104"/>
                          <a:pt x="9350" y="4980"/>
                          <a:pt x="9277" y="5236"/>
                        </a:cubicBezTo>
                        <a:cubicBezTo>
                          <a:pt x="9182" y="5501"/>
                          <a:pt x="8942" y="5369"/>
                          <a:pt x="8690" y="5501"/>
                        </a:cubicBezTo>
                        <a:cubicBezTo>
                          <a:pt x="8439" y="5568"/>
                          <a:pt x="8523" y="5236"/>
                          <a:pt x="8523" y="5104"/>
                        </a:cubicBezTo>
                        <a:cubicBezTo>
                          <a:pt x="8439" y="4980"/>
                          <a:pt x="8355" y="4980"/>
                          <a:pt x="8355" y="4781"/>
                        </a:cubicBezTo>
                        <a:cubicBezTo>
                          <a:pt x="8355" y="4516"/>
                          <a:pt x="8355" y="4449"/>
                          <a:pt x="8282" y="4449"/>
                        </a:cubicBezTo>
                        <a:cubicBezTo>
                          <a:pt x="8198" y="4383"/>
                          <a:pt x="8114" y="3994"/>
                          <a:pt x="8114" y="3861"/>
                        </a:cubicBezTo>
                        <a:cubicBezTo>
                          <a:pt x="8031" y="3728"/>
                          <a:pt x="7947" y="3795"/>
                          <a:pt x="7779" y="4060"/>
                        </a:cubicBezTo>
                        <a:cubicBezTo>
                          <a:pt x="7528" y="4259"/>
                          <a:pt x="7528" y="4126"/>
                          <a:pt x="7444" y="3861"/>
                        </a:cubicBezTo>
                        <a:cubicBezTo>
                          <a:pt x="7444" y="3670"/>
                          <a:pt x="7528" y="3339"/>
                          <a:pt x="7528" y="3074"/>
                        </a:cubicBezTo>
                        <a:cubicBezTo>
                          <a:pt x="7528" y="2817"/>
                          <a:pt x="7371" y="2883"/>
                          <a:pt x="7203" y="2618"/>
                        </a:cubicBezTo>
                        <a:cubicBezTo>
                          <a:pt x="6952" y="2419"/>
                          <a:pt x="7120" y="2030"/>
                          <a:pt x="7120" y="1831"/>
                        </a:cubicBezTo>
                        <a:cubicBezTo>
                          <a:pt x="7120" y="1699"/>
                          <a:pt x="7444" y="1375"/>
                          <a:pt x="7528" y="1309"/>
                        </a:cubicBezTo>
                        <a:cubicBezTo>
                          <a:pt x="7696" y="1177"/>
                          <a:pt x="7947" y="1243"/>
                          <a:pt x="8114" y="1375"/>
                        </a:cubicBezTo>
                        <a:cubicBezTo>
                          <a:pt x="8282" y="1442"/>
                          <a:pt x="8114" y="1500"/>
                          <a:pt x="8031" y="1574"/>
                        </a:cubicBezTo>
                        <a:cubicBezTo>
                          <a:pt x="7863" y="1632"/>
                          <a:pt x="7947" y="1699"/>
                          <a:pt x="7947" y="1699"/>
                        </a:cubicBezTo>
                        <a:cubicBezTo>
                          <a:pt x="7863" y="1964"/>
                          <a:pt x="8282" y="2419"/>
                          <a:pt x="8606" y="2618"/>
                        </a:cubicBezTo>
                        <a:cubicBezTo>
                          <a:pt x="8858" y="2751"/>
                          <a:pt x="8690" y="2883"/>
                          <a:pt x="8690" y="3140"/>
                        </a:cubicBezTo>
                        <a:cubicBezTo>
                          <a:pt x="8690" y="3405"/>
                          <a:pt x="8858" y="3339"/>
                          <a:pt x="8942" y="3273"/>
                        </a:cubicBezTo>
                        <a:cubicBezTo>
                          <a:pt x="9109" y="3273"/>
                          <a:pt x="9277" y="3273"/>
                          <a:pt x="9350" y="3405"/>
                        </a:cubicBezTo>
                        <a:cubicBezTo>
                          <a:pt x="9350" y="3538"/>
                          <a:pt x="9601" y="3861"/>
                          <a:pt x="9769" y="4126"/>
                        </a:cubicBezTo>
                        <a:cubicBezTo>
                          <a:pt x="10020" y="4383"/>
                          <a:pt x="9852" y="4516"/>
                          <a:pt x="9852" y="4714"/>
                        </a:cubicBezTo>
                        <a:lnTo>
                          <a:pt x="21359" y="5891"/>
                        </a:lnTo>
                      </a:path>
                    </a:pathLst>
                  </a:custGeom>
                  <a:solidFill>
                    <a:srgbClr val="2D2A2B"/>
                  </a:solidFill>
                  <a:ln w="12700" cap="flat">
                    <a:solidFill>
                      <a:srgbClr val="F15B4E"/>
                    </a:solidFill>
                    <a:prstDash val="solid"/>
                    <a:bevel/>
                  </a:ln>
                  <a:effectLst/>
                </p:spPr>
                <p:txBody>
                  <a:bodyPr wrap="square" lIns="17142" tIns="17142" rIns="17142" bIns="17142" numCol="1" anchor="ctr">
                    <a:no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06" rtl="0" eaLnBrk="1" fontAlgn="auto" latinLnBrk="0" hangingPunct="1">
                      <a:lnSpc>
                        <a:spcPct val="100000"/>
                      </a:lnSpc>
                      <a:spcBef>
                        <a:spcPts val="0"/>
                      </a:spcBef>
                      <a:spcAft>
                        <a:spcPts val="0"/>
                      </a:spcAft>
                      <a:buClrTx/>
                      <a:buSzTx/>
                      <a:buFontTx/>
                      <a:buNone/>
                      <a:tabLst/>
                      <a:defRPr sz="900">
                        <a:latin typeface="Helvetica"/>
                        <a:ea typeface="Helvetica"/>
                        <a:cs typeface="Helvetica"/>
                        <a:sym typeface="Helvetica"/>
                      </a:defRPr>
                    </a:pPr>
                    <a:endParaRPr kumimoji="0" sz="338" b="0" i="0" u="none" strike="noStrike" kern="1200" cap="none" spc="0" normalizeH="0" baseline="0" noProof="0" dirty="0">
                      <a:ln>
                        <a:noFill/>
                      </a:ln>
                      <a:solidFill>
                        <a:prstClr val="black"/>
                      </a:solidFill>
                      <a:effectLst/>
                      <a:uLnTx/>
                      <a:uFillTx/>
                      <a:latin typeface="Helvetica"/>
                      <a:cs typeface="Helvetica"/>
                      <a:sym typeface="Helvetica"/>
                    </a:endParaRPr>
                  </a:p>
                </p:txBody>
              </p:sp>
            </p:grpSp>
          </p:grpSp>
          <p:sp>
            <p:nvSpPr>
              <p:cNvPr id="9" name="Freeform: Shape 8">
                <a:extLst>
                  <a:ext uri="{FF2B5EF4-FFF2-40B4-BE49-F238E27FC236}">
                    <a16:creationId xmlns:a16="http://schemas.microsoft.com/office/drawing/2014/main" id="{66CE8AE2-5AEB-4392-AAE1-AF1134C6A28E}"/>
                  </a:ext>
                </a:extLst>
              </p:cNvPr>
              <p:cNvSpPr/>
              <p:nvPr/>
            </p:nvSpPr>
            <p:spPr>
              <a:xfrm>
                <a:off x="10609696" y="9685980"/>
                <a:ext cx="2912196" cy="2056374"/>
              </a:xfrm>
              <a:custGeom>
                <a:avLst/>
                <a:gdLst>
                  <a:gd name="connsiteX0" fmla="*/ 705471 w 1109761"/>
                  <a:gd name="connsiteY0" fmla="*/ 65121 h 700045"/>
                  <a:gd name="connsiteX1" fmla="*/ 748885 w 1109761"/>
                  <a:gd name="connsiteY1" fmla="*/ 466697 h 700045"/>
                  <a:gd name="connsiteX2" fmla="*/ 792299 w 1109761"/>
                  <a:gd name="connsiteY2" fmla="*/ 463984 h 700045"/>
                  <a:gd name="connsiteX3" fmla="*/ 811292 w 1109761"/>
                  <a:gd name="connsiteY3" fmla="*/ 485690 h 700045"/>
                  <a:gd name="connsiteX4" fmla="*/ 832999 w 1109761"/>
                  <a:gd name="connsiteY4" fmla="*/ 485690 h 700045"/>
                  <a:gd name="connsiteX5" fmla="*/ 865559 w 1109761"/>
                  <a:gd name="connsiteY5" fmla="*/ 512824 h 700045"/>
                  <a:gd name="connsiteX6" fmla="*/ 900833 w 1109761"/>
                  <a:gd name="connsiteY6" fmla="*/ 477550 h 700045"/>
                  <a:gd name="connsiteX7" fmla="*/ 1060921 w 1109761"/>
                  <a:gd name="connsiteY7" fmla="*/ 613218 h 700045"/>
                  <a:gd name="connsiteX8" fmla="*/ 1079914 w 1109761"/>
                  <a:gd name="connsiteY8" fmla="*/ 605078 h 700045"/>
                  <a:gd name="connsiteX9" fmla="*/ 1109761 w 1109761"/>
                  <a:gd name="connsiteY9" fmla="*/ 643065 h 700045"/>
                  <a:gd name="connsiteX10" fmla="*/ 1093481 w 1109761"/>
                  <a:gd name="connsiteY10" fmla="*/ 683765 h 700045"/>
                  <a:gd name="connsiteX11" fmla="*/ 1082628 w 1109761"/>
                  <a:gd name="connsiteY11" fmla="*/ 678339 h 700045"/>
                  <a:gd name="connsiteX12" fmla="*/ 1060921 w 1109761"/>
                  <a:gd name="connsiteY12" fmla="*/ 634925 h 700045"/>
                  <a:gd name="connsiteX13" fmla="*/ 1050067 w 1109761"/>
                  <a:gd name="connsiteY13" fmla="*/ 648492 h 700045"/>
                  <a:gd name="connsiteX14" fmla="*/ 917113 w 1109761"/>
                  <a:gd name="connsiteY14" fmla="*/ 548098 h 700045"/>
                  <a:gd name="connsiteX15" fmla="*/ 900833 w 1109761"/>
                  <a:gd name="connsiteY15" fmla="*/ 572518 h 700045"/>
                  <a:gd name="connsiteX16" fmla="*/ 781445 w 1109761"/>
                  <a:gd name="connsiteY16" fmla="*/ 512824 h 700045"/>
                  <a:gd name="connsiteX17" fmla="*/ 719038 w 1109761"/>
                  <a:gd name="connsiteY17" fmla="*/ 488404 h 700045"/>
                  <a:gd name="connsiteX18" fmla="*/ 662058 w 1109761"/>
                  <a:gd name="connsiteY18" fmla="*/ 496544 h 700045"/>
                  <a:gd name="connsiteX19" fmla="*/ 653918 w 1109761"/>
                  <a:gd name="connsiteY19" fmla="*/ 477550 h 700045"/>
                  <a:gd name="connsiteX20" fmla="*/ 613217 w 1109761"/>
                  <a:gd name="connsiteY20" fmla="*/ 444990 h 700045"/>
                  <a:gd name="connsiteX21" fmla="*/ 561664 w 1109761"/>
                  <a:gd name="connsiteY21" fmla="*/ 458557 h 700045"/>
                  <a:gd name="connsiteX22" fmla="*/ 561664 w 1109761"/>
                  <a:gd name="connsiteY22" fmla="*/ 499257 h 700045"/>
                  <a:gd name="connsiteX23" fmla="*/ 526390 w 1109761"/>
                  <a:gd name="connsiteY23" fmla="*/ 493830 h 700045"/>
                  <a:gd name="connsiteX24" fmla="*/ 518250 w 1109761"/>
                  <a:gd name="connsiteY24" fmla="*/ 515537 h 700045"/>
                  <a:gd name="connsiteX25" fmla="*/ 474836 w 1109761"/>
                  <a:gd name="connsiteY25" fmla="*/ 534531 h 700045"/>
                  <a:gd name="connsiteX26" fmla="*/ 485690 w 1109761"/>
                  <a:gd name="connsiteY26" fmla="*/ 474837 h 700045"/>
                  <a:gd name="connsiteX27" fmla="*/ 501970 w 1109761"/>
                  <a:gd name="connsiteY27" fmla="*/ 458557 h 700045"/>
                  <a:gd name="connsiteX28" fmla="*/ 534530 w 1109761"/>
                  <a:gd name="connsiteY28" fmla="*/ 447703 h 700045"/>
                  <a:gd name="connsiteX29" fmla="*/ 534530 w 1109761"/>
                  <a:gd name="connsiteY29" fmla="*/ 444990 h 700045"/>
                  <a:gd name="connsiteX30" fmla="*/ 531817 w 1109761"/>
                  <a:gd name="connsiteY30" fmla="*/ 431423 h 700045"/>
                  <a:gd name="connsiteX31" fmla="*/ 491117 w 1109761"/>
                  <a:gd name="connsiteY31" fmla="*/ 436850 h 700045"/>
                  <a:gd name="connsiteX32" fmla="*/ 453130 w 1109761"/>
                  <a:gd name="connsiteY32" fmla="*/ 463984 h 700045"/>
                  <a:gd name="connsiteX33" fmla="*/ 415143 w 1109761"/>
                  <a:gd name="connsiteY33" fmla="*/ 515537 h 700045"/>
                  <a:gd name="connsiteX34" fmla="*/ 431423 w 1109761"/>
                  <a:gd name="connsiteY34" fmla="*/ 539958 h 700045"/>
                  <a:gd name="connsiteX35" fmla="*/ 398863 w 1109761"/>
                  <a:gd name="connsiteY35" fmla="*/ 588798 h 700045"/>
                  <a:gd name="connsiteX36" fmla="*/ 225208 w 1109761"/>
                  <a:gd name="connsiteY36" fmla="*/ 659345 h 700045"/>
                  <a:gd name="connsiteX37" fmla="*/ 35273 w 1109761"/>
                  <a:gd name="connsiteY37" fmla="*/ 697332 h 700045"/>
                  <a:gd name="connsiteX38" fmla="*/ 0 w 1109761"/>
                  <a:gd name="connsiteY38" fmla="*/ 700045 h 700045"/>
                  <a:gd name="connsiteX39" fmla="*/ 24420 w 1109761"/>
                  <a:gd name="connsiteY39" fmla="*/ 675625 h 700045"/>
                  <a:gd name="connsiteX40" fmla="*/ 108534 w 1109761"/>
                  <a:gd name="connsiteY40" fmla="*/ 648492 h 700045"/>
                  <a:gd name="connsiteX41" fmla="*/ 252341 w 1109761"/>
                  <a:gd name="connsiteY41" fmla="*/ 605078 h 700045"/>
                  <a:gd name="connsiteX42" fmla="*/ 295755 w 1109761"/>
                  <a:gd name="connsiteY42" fmla="*/ 583371 h 700045"/>
                  <a:gd name="connsiteX43" fmla="*/ 317462 w 1109761"/>
                  <a:gd name="connsiteY43" fmla="*/ 537244 h 700045"/>
                  <a:gd name="connsiteX44" fmla="*/ 282188 w 1109761"/>
                  <a:gd name="connsiteY44" fmla="*/ 529104 h 700045"/>
                  <a:gd name="connsiteX45" fmla="*/ 274048 w 1109761"/>
                  <a:gd name="connsiteY45" fmla="*/ 556238 h 700045"/>
                  <a:gd name="connsiteX46" fmla="*/ 222495 w 1109761"/>
                  <a:gd name="connsiteY46" fmla="*/ 523677 h 700045"/>
                  <a:gd name="connsiteX47" fmla="*/ 176368 w 1109761"/>
                  <a:gd name="connsiteY47" fmla="*/ 531817 h 700045"/>
                  <a:gd name="connsiteX48" fmla="*/ 203501 w 1109761"/>
                  <a:gd name="connsiteY48" fmla="*/ 493830 h 700045"/>
                  <a:gd name="connsiteX49" fmla="*/ 206214 w 1109761"/>
                  <a:gd name="connsiteY49" fmla="*/ 455844 h 700045"/>
                  <a:gd name="connsiteX50" fmla="*/ 173654 w 1109761"/>
                  <a:gd name="connsiteY50" fmla="*/ 466697 h 700045"/>
                  <a:gd name="connsiteX51" fmla="*/ 130241 w 1109761"/>
                  <a:gd name="connsiteY51" fmla="*/ 412430 h 700045"/>
                  <a:gd name="connsiteX52" fmla="*/ 146521 w 1109761"/>
                  <a:gd name="connsiteY52" fmla="*/ 401576 h 700045"/>
                  <a:gd name="connsiteX53" fmla="*/ 130241 w 1109761"/>
                  <a:gd name="connsiteY53" fmla="*/ 363590 h 700045"/>
                  <a:gd name="connsiteX54" fmla="*/ 187221 w 1109761"/>
                  <a:gd name="connsiteY54" fmla="*/ 312036 h 700045"/>
                  <a:gd name="connsiteX55" fmla="*/ 222495 w 1109761"/>
                  <a:gd name="connsiteY55" fmla="*/ 320176 h 700045"/>
                  <a:gd name="connsiteX56" fmla="*/ 284902 w 1109761"/>
                  <a:gd name="connsiteY56" fmla="*/ 298469 h 700045"/>
                  <a:gd name="connsiteX57" fmla="*/ 284902 w 1109761"/>
                  <a:gd name="connsiteY57" fmla="*/ 255055 h 700045"/>
                  <a:gd name="connsiteX58" fmla="*/ 187221 w 1109761"/>
                  <a:gd name="connsiteY58" fmla="*/ 263195 h 700045"/>
                  <a:gd name="connsiteX59" fmla="*/ 165514 w 1109761"/>
                  <a:gd name="connsiteY59" fmla="*/ 227922 h 700045"/>
                  <a:gd name="connsiteX60" fmla="*/ 170941 w 1109761"/>
                  <a:gd name="connsiteY60" fmla="*/ 206215 h 700045"/>
                  <a:gd name="connsiteX61" fmla="*/ 146521 w 1109761"/>
                  <a:gd name="connsiteY61" fmla="*/ 189935 h 700045"/>
                  <a:gd name="connsiteX62" fmla="*/ 246915 w 1109761"/>
                  <a:gd name="connsiteY62" fmla="*/ 170941 h 700045"/>
                  <a:gd name="connsiteX63" fmla="*/ 249628 w 1109761"/>
                  <a:gd name="connsiteY63" fmla="*/ 198075 h 700045"/>
                  <a:gd name="connsiteX64" fmla="*/ 317462 w 1109761"/>
                  <a:gd name="connsiteY64" fmla="*/ 200788 h 700045"/>
                  <a:gd name="connsiteX65" fmla="*/ 255055 w 1109761"/>
                  <a:gd name="connsiteY65" fmla="*/ 151948 h 700045"/>
                  <a:gd name="connsiteX66" fmla="*/ 257768 w 1109761"/>
                  <a:gd name="connsiteY66" fmla="*/ 127528 h 700045"/>
                  <a:gd name="connsiteX67" fmla="*/ 211641 w 1109761"/>
                  <a:gd name="connsiteY67" fmla="*/ 94968 h 700045"/>
                  <a:gd name="connsiteX68" fmla="*/ 241488 w 1109761"/>
                  <a:gd name="connsiteY68" fmla="*/ 67834 h 700045"/>
                  <a:gd name="connsiteX69" fmla="*/ 295755 w 1109761"/>
                  <a:gd name="connsiteY69" fmla="*/ 70547 h 700045"/>
                  <a:gd name="connsiteX70" fmla="*/ 295755 w 1109761"/>
                  <a:gd name="connsiteY70" fmla="*/ 70547 h 700045"/>
                  <a:gd name="connsiteX71" fmla="*/ 339169 w 1109761"/>
                  <a:gd name="connsiteY71" fmla="*/ 24420 h 700045"/>
                  <a:gd name="connsiteX72" fmla="*/ 423283 w 1109761"/>
                  <a:gd name="connsiteY72" fmla="*/ 0 h 700045"/>
                  <a:gd name="connsiteX73" fmla="*/ 474836 w 1109761"/>
                  <a:gd name="connsiteY73" fmla="*/ 13567 h 700045"/>
                  <a:gd name="connsiteX74" fmla="*/ 491117 w 1109761"/>
                  <a:gd name="connsiteY74" fmla="*/ 43414 h 700045"/>
                  <a:gd name="connsiteX75" fmla="*/ 501970 w 1109761"/>
                  <a:gd name="connsiteY75" fmla="*/ 24420 h 700045"/>
                  <a:gd name="connsiteX76" fmla="*/ 629498 w 1109761"/>
                  <a:gd name="connsiteY76" fmla="*/ 62407 h 700045"/>
                  <a:gd name="connsiteX77" fmla="*/ 705471 w 1109761"/>
                  <a:gd name="connsiteY77" fmla="*/ 65121 h 70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09761" h="700045">
                    <a:moveTo>
                      <a:pt x="705471" y="65121"/>
                    </a:moveTo>
                    <a:lnTo>
                      <a:pt x="748885" y="466697"/>
                    </a:lnTo>
                    <a:lnTo>
                      <a:pt x="792299" y="463984"/>
                    </a:lnTo>
                    <a:lnTo>
                      <a:pt x="811292" y="485690"/>
                    </a:lnTo>
                    <a:lnTo>
                      <a:pt x="832999" y="485690"/>
                    </a:lnTo>
                    <a:lnTo>
                      <a:pt x="865559" y="512824"/>
                    </a:lnTo>
                    <a:lnTo>
                      <a:pt x="900833" y="477550"/>
                    </a:lnTo>
                    <a:lnTo>
                      <a:pt x="1060921" y="613218"/>
                    </a:lnTo>
                    <a:lnTo>
                      <a:pt x="1079914" y="605078"/>
                    </a:lnTo>
                    <a:lnTo>
                      <a:pt x="1109761" y="643065"/>
                    </a:lnTo>
                    <a:lnTo>
                      <a:pt x="1093481" y="683765"/>
                    </a:lnTo>
                    <a:lnTo>
                      <a:pt x="1082628" y="678339"/>
                    </a:lnTo>
                    <a:lnTo>
                      <a:pt x="1060921" y="634925"/>
                    </a:lnTo>
                    <a:lnTo>
                      <a:pt x="1050067" y="648492"/>
                    </a:lnTo>
                    <a:lnTo>
                      <a:pt x="917113" y="548098"/>
                    </a:lnTo>
                    <a:lnTo>
                      <a:pt x="900833" y="572518"/>
                    </a:lnTo>
                    <a:lnTo>
                      <a:pt x="781445" y="512824"/>
                    </a:lnTo>
                    <a:lnTo>
                      <a:pt x="719038" y="488404"/>
                    </a:lnTo>
                    <a:lnTo>
                      <a:pt x="662058" y="496544"/>
                    </a:lnTo>
                    <a:lnTo>
                      <a:pt x="653918" y="477550"/>
                    </a:lnTo>
                    <a:lnTo>
                      <a:pt x="613217" y="444990"/>
                    </a:lnTo>
                    <a:lnTo>
                      <a:pt x="561664" y="458557"/>
                    </a:lnTo>
                    <a:lnTo>
                      <a:pt x="561664" y="499257"/>
                    </a:lnTo>
                    <a:lnTo>
                      <a:pt x="526390" y="493830"/>
                    </a:lnTo>
                    <a:lnTo>
                      <a:pt x="518250" y="515537"/>
                    </a:lnTo>
                    <a:lnTo>
                      <a:pt x="474836" y="534531"/>
                    </a:lnTo>
                    <a:lnTo>
                      <a:pt x="485690" y="474837"/>
                    </a:lnTo>
                    <a:lnTo>
                      <a:pt x="501970" y="458557"/>
                    </a:lnTo>
                    <a:lnTo>
                      <a:pt x="534530" y="447703"/>
                    </a:lnTo>
                    <a:lnTo>
                      <a:pt x="534530" y="444990"/>
                    </a:lnTo>
                    <a:lnTo>
                      <a:pt x="531817" y="431423"/>
                    </a:lnTo>
                    <a:lnTo>
                      <a:pt x="491117" y="436850"/>
                    </a:lnTo>
                    <a:lnTo>
                      <a:pt x="453130" y="463984"/>
                    </a:lnTo>
                    <a:lnTo>
                      <a:pt x="415143" y="515537"/>
                    </a:lnTo>
                    <a:lnTo>
                      <a:pt x="431423" y="539958"/>
                    </a:lnTo>
                    <a:lnTo>
                      <a:pt x="398863" y="588798"/>
                    </a:lnTo>
                    <a:lnTo>
                      <a:pt x="225208" y="659345"/>
                    </a:lnTo>
                    <a:lnTo>
                      <a:pt x="35273" y="697332"/>
                    </a:lnTo>
                    <a:lnTo>
                      <a:pt x="0" y="700045"/>
                    </a:lnTo>
                    <a:lnTo>
                      <a:pt x="24420" y="675625"/>
                    </a:lnTo>
                    <a:lnTo>
                      <a:pt x="108534" y="648492"/>
                    </a:lnTo>
                    <a:lnTo>
                      <a:pt x="252341" y="605078"/>
                    </a:lnTo>
                    <a:lnTo>
                      <a:pt x="295755" y="583371"/>
                    </a:lnTo>
                    <a:lnTo>
                      <a:pt x="317462" y="537244"/>
                    </a:lnTo>
                    <a:lnTo>
                      <a:pt x="282188" y="529104"/>
                    </a:lnTo>
                    <a:lnTo>
                      <a:pt x="274048" y="556238"/>
                    </a:lnTo>
                    <a:lnTo>
                      <a:pt x="222495" y="523677"/>
                    </a:lnTo>
                    <a:lnTo>
                      <a:pt x="176368" y="531817"/>
                    </a:lnTo>
                    <a:lnTo>
                      <a:pt x="203501" y="493830"/>
                    </a:lnTo>
                    <a:lnTo>
                      <a:pt x="206214" y="455844"/>
                    </a:lnTo>
                    <a:lnTo>
                      <a:pt x="173654" y="466697"/>
                    </a:lnTo>
                    <a:lnTo>
                      <a:pt x="130241" y="412430"/>
                    </a:lnTo>
                    <a:lnTo>
                      <a:pt x="146521" y="401576"/>
                    </a:lnTo>
                    <a:lnTo>
                      <a:pt x="130241" y="363590"/>
                    </a:lnTo>
                    <a:lnTo>
                      <a:pt x="187221" y="312036"/>
                    </a:lnTo>
                    <a:lnTo>
                      <a:pt x="222495" y="320176"/>
                    </a:lnTo>
                    <a:lnTo>
                      <a:pt x="284902" y="298469"/>
                    </a:lnTo>
                    <a:lnTo>
                      <a:pt x="284902" y="255055"/>
                    </a:lnTo>
                    <a:lnTo>
                      <a:pt x="187221" y="263195"/>
                    </a:lnTo>
                    <a:lnTo>
                      <a:pt x="165514" y="227922"/>
                    </a:lnTo>
                    <a:lnTo>
                      <a:pt x="170941" y="206215"/>
                    </a:lnTo>
                    <a:lnTo>
                      <a:pt x="146521" y="189935"/>
                    </a:lnTo>
                    <a:lnTo>
                      <a:pt x="246915" y="170941"/>
                    </a:lnTo>
                    <a:lnTo>
                      <a:pt x="249628" y="198075"/>
                    </a:lnTo>
                    <a:lnTo>
                      <a:pt x="317462" y="200788"/>
                    </a:lnTo>
                    <a:lnTo>
                      <a:pt x="255055" y="151948"/>
                    </a:lnTo>
                    <a:lnTo>
                      <a:pt x="257768" y="127528"/>
                    </a:lnTo>
                    <a:lnTo>
                      <a:pt x="211641" y="94968"/>
                    </a:lnTo>
                    <a:lnTo>
                      <a:pt x="241488" y="67834"/>
                    </a:lnTo>
                    <a:lnTo>
                      <a:pt x="295755" y="70547"/>
                    </a:lnTo>
                    <a:lnTo>
                      <a:pt x="295755" y="70547"/>
                    </a:lnTo>
                    <a:lnTo>
                      <a:pt x="339169" y="24420"/>
                    </a:lnTo>
                    <a:lnTo>
                      <a:pt x="423283" y="0"/>
                    </a:lnTo>
                    <a:lnTo>
                      <a:pt x="474836" y="13567"/>
                    </a:lnTo>
                    <a:lnTo>
                      <a:pt x="491117" y="43414"/>
                    </a:lnTo>
                    <a:lnTo>
                      <a:pt x="501970" y="24420"/>
                    </a:lnTo>
                    <a:lnTo>
                      <a:pt x="629498" y="62407"/>
                    </a:lnTo>
                    <a:lnTo>
                      <a:pt x="705471" y="65121"/>
                    </a:lnTo>
                    <a:close/>
                  </a:path>
                </a:pathLst>
              </a:custGeom>
              <a:solidFill>
                <a:schemeClr val="bg1"/>
              </a:solidFill>
              <a:ln w="127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8E29F3A0-7B61-42CC-B8B4-1F5BDCEC1119}"/>
                  </a:ext>
                </a:extLst>
              </p:cNvPr>
              <p:cNvGrpSpPr/>
              <p:nvPr/>
            </p:nvGrpSpPr>
            <p:grpSpPr>
              <a:xfrm>
                <a:off x="13109479" y="9849042"/>
                <a:ext cx="1980564" cy="1516192"/>
                <a:chOff x="13109479" y="9849042"/>
                <a:chExt cx="1980564" cy="1516192"/>
              </a:xfrm>
              <a:solidFill>
                <a:srgbClr val="2D2A2B"/>
              </a:solidFill>
            </p:grpSpPr>
            <p:sp>
              <p:nvSpPr>
                <p:cNvPr id="11" name="Freeform: Shape 10">
                  <a:extLst>
                    <a:ext uri="{FF2B5EF4-FFF2-40B4-BE49-F238E27FC236}">
                      <a16:creationId xmlns:a16="http://schemas.microsoft.com/office/drawing/2014/main" id="{D5E7258A-B212-404D-9C23-47B8D353B52E}"/>
                    </a:ext>
                  </a:extLst>
                </p:cNvPr>
                <p:cNvSpPr/>
                <p:nvPr/>
              </p:nvSpPr>
              <p:spPr>
                <a:xfrm>
                  <a:off x="13719917" y="10088836"/>
                  <a:ext cx="288469" cy="234846"/>
                </a:xfrm>
                <a:custGeom>
                  <a:avLst/>
                  <a:gdLst>
                    <a:gd name="connsiteX0" fmla="*/ 0 w 109928"/>
                    <a:gd name="connsiteY0" fmla="*/ 32479 h 79948"/>
                    <a:gd name="connsiteX1" fmla="*/ 39974 w 109928"/>
                    <a:gd name="connsiteY1" fmla="*/ 74951 h 79948"/>
                    <a:gd name="connsiteX2" fmla="*/ 67456 w 109928"/>
                    <a:gd name="connsiteY2" fmla="*/ 69954 h 79948"/>
                    <a:gd name="connsiteX3" fmla="*/ 97436 w 109928"/>
                    <a:gd name="connsiteY3" fmla="*/ 79948 h 79948"/>
                    <a:gd name="connsiteX4" fmla="*/ 109928 w 109928"/>
                    <a:gd name="connsiteY4" fmla="*/ 72453 h 79948"/>
                    <a:gd name="connsiteX5" fmla="*/ 97436 w 109928"/>
                    <a:gd name="connsiteY5" fmla="*/ 32479 h 79948"/>
                    <a:gd name="connsiteX6" fmla="*/ 97436 w 109928"/>
                    <a:gd name="connsiteY6" fmla="*/ 32479 h 79948"/>
                    <a:gd name="connsiteX7" fmla="*/ 54964 w 109928"/>
                    <a:gd name="connsiteY7" fmla="*/ 0 h 79948"/>
                    <a:gd name="connsiteX8" fmla="*/ 0 w 109928"/>
                    <a:gd name="connsiteY8" fmla="*/ 32479 h 7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28" h="79948">
                      <a:moveTo>
                        <a:pt x="0" y="32479"/>
                      </a:moveTo>
                      <a:lnTo>
                        <a:pt x="39974" y="74951"/>
                      </a:lnTo>
                      <a:lnTo>
                        <a:pt x="67456" y="69954"/>
                      </a:lnTo>
                      <a:lnTo>
                        <a:pt x="97436" y="79948"/>
                      </a:lnTo>
                      <a:lnTo>
                        <a:pt x="109928" y="72453"/>
                      </a:lnTo>
                      <a:lnTo>
                        <a:pt x="97436" y="32479"/>
                      </a:lnTo>
                      <a:lnTo>
                        <a:pt x="97436" y="32479"/>
                      </a:lnTo>
                      <a:lnTo>
                        <a:pt x="54964" y="0"/>
                      </a:lnTo>
                      <a:lnTo>
                        <a:pt x="0" y="32479"/>
                      </a:lnTo>
                      <a:close/>
                    </a:path>
                  </a:pathLst>
                </a:custGeom>
                <a:solidFill>
                  <a:srgbClr val="2D2A2B"/>
                </a:solidFill>
                <a:ln w="127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0776DEA7-441E-47B6-B4A5-8808C3C0ACEC}"/>
                    </a:ext>
                  </a:extLst>
                </p:cNvPr>
                <p:cNvSpPr/>
                <p:nvPr/>
              </p:nvSpPr>
              <p:spPr>
                <a:xfrm>
                  <a:off x="14602636" y="10728698"/>
                  <a:ext cx="487407" cy="636536"/>
                </a:xfrm>
                <a:custGeom>
                  <a:avLst/>
                  <a:gdLst>
                    <a:gd name="connsiteX0" fmla="*/ 30957 w 185738"/>
                    <a:gd name="connsiteY0" fmla="*/ 0 h 216694"/>
                    <a:gd name="connsiteX1" fmla="*/ 0 w 185738"/>
                    <a:gd name="connsiteY1" fmla="*/ 71438 h 216694"/>
                    <a:gd name="connsiteX2" fmla="*/ 9525 w 185738"/>
                    <a:gd name="connsiteY2" fmla="*/ 171450 h 216694"/>
                    <a:gd name="connsiteX3" fmla="*/ 52388 w 185738"/>
                    <a:gd name="connsiteY3" fmla="*/ 216694 h 216694"/>
                    <a:gd name="connsiteX4" fmla="*/ 85725 w 185738"/>
                    <a:gd name="connsiteY4" fmla="*/ 169069 h 216694"/>
                    <a:gd name="connsiteX5" fmla="*/ 185738 w 185738"/>
                    <a:gd name="connsiteY5" fmla="*/ 111919 h 216694"/>
                    <a:gd name="connsiteX6" fmla="*/ 135732 w 185738"/>
                    <a:gd name="connsiteY6" fmla="*/ 69056 h 216694"/>
                    <a:gd name="connsiteX7" fmla="*/ 116682 w 185738"/>
                    <a:gd name="connsiteY7" fmla="*/ 38100 h 216694"/>
                    <a:gd name="connsiteX8" fmla="*/ 30957 w 185738"/>
                    <a:gd name="connsiteY8"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8" h="216694">
                      <a:moveTo>
                        <a:pt x="30957" y="0"/>
                      </a:moveTo>
                      <a:lnTo>
                        <a:pt x="0" y="71438"/>
                      </a:lnTo>
                      <a:lnTo>
                        <a:pt x="9525" y="171450"/>
                      </a:lnTo>
                      <a:lnTo>
                        <a:pt x="52388" y="216694"/>
                      </a:lnTo>
                      <a:lnTo>
                        <a:pt x="85725" y="169069"/>
                      </a:lnTo>
                      <a:lnTo>
                        <a:pt x="185738" y="111919"/>
                      </a:lnTo>
                      <a:lnTo>
                        <a:pt x="135732" y="69056"/>
                      </a:lnTo>
                      <a:lnTo>
                        <a:pt x="116682" y="38100"/>
                      </a:lnTo>
                      <a:lnTo>
                        <a:pt x="30957" y="0"/>
                      </a:lnTo>
                      <a:close/>
                    </a:path>
                  </a:pathLst>
                </a:custGeom>
                <a:solidFill>
                  <a:srgbClr val="2D2A2B"/>
                </a:solidFill>
                <a:ln w="127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804F0780-DBD6-4E51-9A6A-E41142BB5FF2}"/>
                    </a:ext>
                  </a:extLst>
                </p:cNvPr>
                <p:cNvSpPr/>
                <p:nvPr/>
              </p:nvSpPr>
              <p:spPr>
                <a:xfrm>
                  <a:off x="13109479" y="9849042"/>
                  <a:ext cx="221673" cy="215516"/>
                </a:xfrm>
                <a:custGeom>
                  <a:avLst/>
                  <a:gdLst>
                    <a:gd name="connsiteX0" fmla="*/ 58497 w 221673"/>
                    <a:gd name="connsiteY0" fmla="*/ 12316 h 215516"/>
                    <a:gd name="connsiteX1" fmla="*/ 46182 w 221673"/>
                    <a:gd name="connsiteY1" fmla="*/ 73891 h 215516"/>
                    <a:gd name="connsiteX2" fmla="*/ 0 w 221673"/>
                    <a:gd name="connsiteY2" fmla="*/ 110837 h 215516"/>
                    <a:gd name="connsiteX3" fmla="*/ 36945 w 221673"/>
                    <a:gd name="connsiteY3" fmla="*/ 147782 h 215516"/>
                    <a:gd name="connsiteX4" fmla="*/ 67733 w 221673"/>
                    <a:gd name="connsiteY4" fmla="*/ 163176 h 215516"/>
                    <a:gd name="connsiteX5" fmla="*/ 101600 w 221673"/>
                    <a:gd name="connsiteY5" fmla="*/ 166255 h 215516"/>
                    <a:gd name="connsiteX6" fmla="*/ 129309 w 221673"/>
                    <a:gd name="connsiteY6" fmla="*/ 215516 h 215516"/>
                    <a:gd name="connsiteX7" fmla="*/ 184727 w 221673"/>
                    <a:gd name="connsiteY7" fmla="*/ 209358 h 215516"/>
                    <a:gd name="connsiteX8" fmla="*/ 209357 w 221673"/>
                    <a:gd name="connsiteY8" fmla="*/ 120073 h 215516"/>
                    <a:gd name="connsiteX9" fmla="*/ 200121 w 221673"/>
                    <a:gd name="connsiteY9" fmla="*/ 101600 h 215516"/>
                    <a:gd name="connsiteX10" fmla="*/ 221673 w 221673"/>
                    <a:gd name="connsiteY10" fmla="*/ 64655 h 215516"/>
                    <a:gd name="connsiteX11" fmla="*/ 215515 w 221673"/>
                    <a:gd name="connsiteY11" fmla="*/ 27710 h 215516"/>
                    <a:gd name="connsiteX12" fmla="*/ 160097 w 221673"/>
                    <a:gd name="connsiteY12" fmla="*/ 24631 h 215516"/>
                    <a:gd name="connsiteX13" fmla="*/ 138545 w 221673"/>
                    <a:gd name="connsiteY13" fmla="*/ 0 h 215516"/>
                    <a:gd name="connsiteX14" fmla="*/ 58497 w 221673"/>
                    <a:gd name="connsiteY14" fmla="*/ 12316 h 21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673" h="215516">
                      <a:moveTo>
                        <a:pt x="58497" y="12316"/>
                      </a:moveTo>
                      <a:lnTo>
                        <a:pt x="46182" y="73891"/>
                      </a:lnTo>
                      <a:lnTo>
                        <a:pt x="0" y="110837"/>
                      </a:lnTo>
                      <a:lnTo>
                        <a:pt x="36945" y="147782"/>
                      </a:lnTo>
                      <a:lnTo>
                        <a:pt x="67733" y="163176"/>
                      </a:lnTo>
                      <a:lnTo>
                        <a:pt x="101600" y="166255"/>
                      </a:lnTo>
                      <a:lnTo>
                        <a:pt x="129309" y="215516"/>
                      </a:lnTo>
                      <a:lnTo>
                        <a:pt x="184727" y="209358"/>
                      </a:lnTo>
                      <a:lnTo>
                        <a:pt x="209357" y="120073"/>
                      </a:lnTo>
                      <a:lnTo>
                        <a:pt x="200121" y="101600"/>
                      </a:lnTo>
                      <a:lnTo>
                        <a:pt x="221673" y="64655"/>
                      </a:lnTo>
                      <a:lnTo>
                        <a:pt x="215515" y="27710"/>
                      </a:lnTo>
                      <a:lnTo>
                        <a:pt x="160097" y="24631"/>
                      </a:lnTo>
                      <a:lnTo>
                        <a:pt x="138545" y="0"/>
                      </a:lnTo>
                      <a:lnTo>
                        <a:pt x="58497" y="12316"/>
                      </a:lnTo>
                      <a:close/>
                    </a:path>
                  </a:pathLst>
                </a:custGeom>
                <a:solidFill>
                  <a:srgbClr val="2D2A2B"/>
                </a:solidFill>
                <a:ln w="127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6122D371-5721-453F-9397-21AB8A454991}"/>
                    </a:ext>
                  </a:extLst>
                </p:cNvPr>
                <p:cNvSpPr/>
                <p:nvPr/>
              </p:nvSpPr>
              <p:spPr>
                <a:xfrm>
                  <a:off x="14066981" y="10317019"/>
                  <a:ext cx="292486" cy="129308"/>
                </a:xfrm>
                <a:custGeom>
                  <a:avLst/>
                  <a:gdLst>
                    <a:gd name="connsiteX0" fmla="*/ 18472 w 277091"/>
                    <a:gd name="connsiteY0" fmla="*/ 70812 h 83127"/>
                    <a:gd name="connsiteX1" fmla="*/ 0 w 277091"/>
                    <a:gd name="connsiteY1" fmla="*/ 21552 h 83127"/>
                    <a:gd name="connsiteX2" fmla="*/ 73891 w 277091"/>
                    <a:gd name="connsiteY2" fmla="*/ 3079 h 83127"/>
                    <a:gd name="connsiteX3" fmla="*/ 160097 w 277091"/>
                    <a:gd name="connsiteY3" fmla="*/ 12315 h 83127"/>
                    <a:gd name="connsiteX4" fmla="*/ 252460 w 277091"/>
                    <a:gd name="connsiteY4" fmla="*/ 0 h 83127"/>
                    <a:gd name="connsiteX5" fmla="*/ 277091 w 277091"/>
                    <a:gd name="connsiteY5" fmla="*/ 24630 h 83127"/>
                    <a:gd name="connsiteX6" fmla="*/ 264776 w 277091"/>
                    <a:gd name="connsiteY6" fmla="*/ 64655 h 83127"/>
                    <a:gd name="connsiteX7" fmla="*/ 126230 w 277091"/>
                    <a:gd name="connsiteY7" fmla="*/ 83127 h 83127"/>
                    <a:gd name="connsiteX8" fmla="*/ 18472 w 277091"/>
                    <a:gd name="connsiteY8" fmla="*/ 70812 h 83127"/>
                    <a:gd name="connsiteX0" fmla="*/ 0 w 292486"/>
                    <a:gd name="connsiteY0" fmla="*/ 129308 h 129308"/>
                    <a:gd name="connsiteX1" fmla="*/ 15395 w 292486"/>
                    <a:gd name="connsiteY1" fmla="*/ 21552 h 129308"/>
                    <a:gd name="connsiteX2" fmla="*/ 89286 w 292486"/>
                    <a:gd name="connsiteY2" fmla="*/ 3079 h 129308"/>
                    <a:gd name="connsiteX3" fmla="*/ 175492 w 292486"/>
                    <a:gd name="connsiteY3" fmla="*/ 12315 h 129308"/>
                    <a:gd name="connsiteX4" fmla="*/ 267855 w 292486"/>
                    <a:gd name="connsiteY4" fmla="*/ 0 h 129308"/>
                    <a:gd name="connsiteX5" fmla="*/ 292486 w 292486"/>
                    <a:gd name="connsiteY5" fmla="*/ 24630 h 129308"/>
                    <a:gd name="connsiteX6" fmla="*/ 280171 w 292486"/>
                    <a:gd name="connsiteY6" fmla="*/ 64655 h 129308"/>
                    <a:gd name="connsiteX7" fmla="*/ 141625 w 292486"/>
                    <a:gd name="connsiteY7" fmla="*/ 83127 h 129308"/>
                    <a:gd name="connsiteX8" fmla="*/ 0 w 292486"/>
                    <a:gd name="connsiteY8" fmla="*/ 129308 h 129308"/>
                    <a:gd name="connsiteX0" fmla="*/ 0 w 292486"/>
                    <a:gd name="connsiteY0" fmla="*/ 129308 h 129308"/>
                    <a:gd name="connsiteX1" fmla="*/ 15395 w 292486"/>
                    <a:gd name="connsiteY1" fmla="*/ 21552 h 129308"/>
                    <a:gd name="connsiteX2" fmla="*/ 89286 w 292486"/>
                    <a:gd name="connsiteY2" fmla="*/ 3079 h 129308"/>
                    <a:gd name="connsiteX3" fmla="*/ 175492 w 292486"/>
                    <a:gd name="connsiteY3" fmla="*/ 12315 h 129308"/>
                    <a:gd name="connsiteX4" fmla="*/ 267855 w 292486"/>
                    <a:gd name="connsiteY4" fmla="*/ 0 h 129308"/>
                    <a:gd name="connsiteX5" fmla="*/ 292486 w 292486"/>
                    <a:gd name="connsiteY5" fmla="*/ 24630 h 129308"/>
                    <a:gd name="connsiteX6" fmla="*/ 280171 w 292486"/>
                    <a:gd name="connsiteY6" fmla="*/ 64655 h 129308"/>
                    <a:gd name="connsiteX7" fmla="*/ 141625 w 292486"/>
                    <a:gd name="connsiteY7" fmla="*/ 83127 h 129308"/>
                    <a:gd name="connsiteX8" fmla="*/ 0 w 292486"/>
                    <a:gd name="connsiteY8" fmla="*/ 129308 h 129308"/>
                    <a:gd name="connsiteX0" fmla="*/ 0 w 292486"/>
                    <a:gd name="connsiteY0" fmla="*/ 129308 h 129308"/>
                    <a:gd name="connsiteX1" fmla="*/ 15395 w 292486"/>
                    <a:gd name="connsiteY1" fmla="*/ 21552 h 129308"/>
                    <a:gd name="connsiteX2" fmla="*/ 89286 w 292486"/>
                    <a:gd name="connsiteY2" fmla="*/ 3079 h 129308"/>
                    <a:gd name="connsiteX3" fmla="*/ 175492 w 292486"/>
                    <a:gd name="connsiteY3" fmla="*/ 12315 h 129308"/>
                    <a:gd name="connsiteX4" fmla="*/ 267855 w 292486"/>
                    <a:gd name="connsiteY4" fmla="*/ 0 h 129308"/>
                    <a:gd name="connsiteX5" fmla="*/ 292486 w 292486"/>
                    <a:gd name="connsiteY5" fmla="*/ 24630 h 129308"/>
                    <a:gd name="connsiteX6" fmla="*/ 280171 w 292486"/>
                    <a:gd name="connsiteY6" fmla="*/ 64655 h 129308"/>
                    <a:gd name="connsiteX7" fmla="*/ 141625 w 292486"/>
                    <a:gd name="connsiteY7" fmla="*/ 83127 h 129308"/>
                    <a:gd name="connsiteX8" fmla="*/ 0 w 292486"/>
                    <a:gd name="connsiteY8" fmla="*/ 129308 h 129308"/>
                    <a:gd name="connsiteX0" fmla="*/ 0 w 292486"/>
                    <a:gd name="connsiteY0" fmla="*/ 129308 h 129308"/>
                    <a:gd name="connsiteX1" fmla="*/ 15395 w 292486"/>
                    <a:gd name="connsiteY1" fmla="*/ 21552 h 129308"/>
                    <a:gd name="connsiteX2" fmla="*/ 89286 w 292486"/>
                    <a:gd name="connsiteY2" fmla="*/ 3079 h 129308"/>
                    <a:gd name="connsiteX3" fmla="*/ 175492 w 292486"/>
                    <a:gd name="connsiteY3" fmla="*/ 12315 h 129308"/>
                    <a:gd name="connsiteX4" fmla="*/ 267855 w 292486"/>
                    <a:gd name="connsiteY4" fmla="*/ 0 h 129308"/>
                    <a:gd name="connsiteX5" fmla="*/ 292486 w 292486"/>
                    <a:gd name="connsiteY5" fmla="*/ 24630 h 129308"/>
                    <a:gd name="connsiteX6" fmla="*/ 280171 w 292486"/>
                    <a:gd name="connsiteY6" fmla="*/ 64655 h 129308"/>
                    <a:gd name="connsiteX7" fmla="*/ 141625 w 292486"/>
                    <a:gd name="connsiteY7" fmla="*/ 83127 h 129308"/>
                    <a:gd name="connsiteX8" fmla="*/ 0 w 292486"/>
                    <a:gd name="connsiteY8" fmla="*/ 129308 h 12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486" h="129308">
                      <a:moveTo>
                        <a:pt x="0" y="129308"/>
                      </a:moveTo>
                      <a:cubicBezTo>
                        <a:pt x="5132" y="71838"/>
                        <a:pt x="10263" y="57471"/>
                        <a:pt x="15395" y="21552"/>
                      </a:cubicBezTo>
                      <a:lnTo>
                        <a:pt x="89286" y="3079"/>
                      </a:lnTo>
                      <a:lnTo>
                        <a:pt x="175492" y="12315"/>
                      </a:lnTo>
                      <a:lnTo>
                        <a:pt x="267855" y="0"/>
                      </a:lnTo>
                      <a:lnTo>
                        <a:pt x="292486" y="24630"/>
                      </a:lnTo>
                      <a:lnTo>
                        <a:pt x="280171" y="64655"/>
                      </a:lnTo>
                      <a:lnTo>
                        <a:pt x="141625" y="83127"/>
                      </a:lnTo>
                      <a:cubicBezTo>
                        <a:pt x="94417" y="98521"/>
                        <a:pt x="68760" y="116993"/>
                        <a:pt x="0" y="129308"/>
                      </a:cubicBezTo>
                      <a:close/>
                    </a:path>
                  </a:pathLst>
                </a:custGeom>
                <a:solidFill>
                  <a:srgbClr val="2D2A2B"/>
                </a:solidFill>
                <a:ln w="127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CC65DA28-6562-419A-99C4-018DD2F5B626}"/>
                    </a:ext>
                  </a:extLst>
                </p:cNvPr>
                <p:cNvSpPr/>
                <p:nvPr/>
              </p:nvSpPr>
              <p:spPr>
                <a:xfrm>
                  <a:off x="14199370" y="10443248"/>
                  <a:ext cx="110836" cy="126231"/>
                </a:xfrm>
                <a:custGeom>
                  <a:avLst/>
                  <a:gdLst>
                    <a:gd name="connsiteX0" fmla="*/ 0 w 110836"/>
                    <a:gd name="connsiteY0" fmla="*/ 40025 h 126231"/>
                    <a:gd name="connsiteX1" fmla="*/ 52339 w 110836"/>
                    <a:gd name="connsiteY1" fmla="*/ 0 h 126231"/>
                    <a:gd name="connsiteX2" fmla="*/ 92363 w 110836"/>
                    <a:gd name="connsiteY2" fmla="*/ 46182 h 126231"/>
                    <a:gd name="connsiteX3" fmla="*/ 107757 w 110836"/>
                    <a:gd name="connsiteY3" fmla="*/ 33867 h 126231"/>
                    <a:gd name="connsiteX4" fmla="*/ 110836 w 110836"/>
                    <a:gd name="connsiteY4" fmla="*/ 98522 h 126231"/>
                    <a:gd name="connsiteX5" fmla="*/ 70812 w 110836"/>
                    <a:gd name="connsiteY5" fmla="*/ 89285 h 126231"/>
                    <a:gd name="connsiteX6" fmla="*/ 46182 w 110836"/>
                    <a:gd name="connsiteY6" fmla="*/ 126231 h 126231"/>
                    <a:gd name="connsiteX7" fmla="*/ 0 w 110836"/>
                    <a:gd name="connsiteY7" fmla="*/ 40025 h 1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836" h="126231">
                      <a:moveTo>
                        <a:pt x="0" y="40025"/>
                      </a:moveTo>
                      <a:lnTo>
                        <a:pt x="52339" y="0"/>
                      </a:lnTo>
                      <a:lnTo>
                        <a:pt x="92363" y="46182"/>
                      </a:lnTo>
                      <a:lnTo>
                        <a:pt x="107757" y="33867"/>
                      </a:lnTo>
                      <a:lnTo>
                        <a:pt x="110836" y="98522"/>
                      </a:lnTo>
                      <a:lnTo>
                        <a:pt x="70812" y="89285"/>
                      </a:lnTo>
                      <a:lnTo>
                        <a:pt x="46182" y="126231"/>
                      </a:lnTo>
                      <a:lnTo>
                        <a:pt x="0" y="40025"/>
                      </a:lnTo>
                      <a:close/>
                    </a:path>
                  </a:pathLst>
                </a:custGeom>
                <a:solidFill>
                  <a:srgbClr val="2D2A2B"/>
                </a:solidFill>
                <a:ln w="127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B795A118-00C3-4976-9C56-E2047818F529}"/>
                    </a:ext>
                  </a:extLst>
                </p:cNvPr>
                <p:cNvSpPr/>
                <p:nvPr/>
              </p:nvSpPr>
              <p:spPr>
                <a:xfrm>
                  <a:off x="14328679" y="10575636"/>
                  <a:ext cx="104679" cy="61576"/>
                </a:xfrm>
                <a:custGeom>
                  <a:avLst/>
                  <a:gdLst>
                    <a:gd name="connsiteX0" fmla="*/ 0 w 104679"/>
                    <a:gd name="connsiteY0" fmla="*/ 49261 h 61576"/>
                    <a:gd name="connsiteX1" fmla="*/ 58497 w 104679"/>
                    <a:gd name="connsiteY1" fmla="*/ 6158 h 61576"/>
                    <a:gd name="connsiteX2" fmla="*/ 98521 w 104679"/>
                    <a:gd name="connsiteY2" fmla="*/ 0 h 61576"/>
                    <a:gd name="connsiteX3" fmla="*/ 104679 w 104679"/>
                    <a:gd name="connsiteY3" fmla="*/ 61576 h 61576"/>
                    <a:gd name="connsiteX4" fmla="*/ 0 w 104679"/>
                    <a:gd name="connsiteY4" fmla="*/ 49261 h 61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9" h="61576">
                      <a:moveTo>
                        <a:pt x="0" y="49261"/>
                      </a:moveTo>
                      <a:lnTo>
                        <a:pt x="58497" y="6158"/>
                      </a:lnTo>
                      <a:lnTo>
                        <a:pt x="98521" y="0"/>
                      </a:lnTo>
                      <a:lnTo>
                        <a:pt x="104679" y="61576"/>
                      </a:lnTo>
                      <a:lnTo>
                        <a:pt x="0" y="49261"/>
                      </a:lnTo>
                      <a:close/>
                    </a:path>
                  </a:pathLst>
                </a:custGeom>
                <a:solidFill>
                  <a:srgbClr val="2D2A2B"/>
                </a:solidFill>
                <a:ln w="127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14B7F483-D7AA-454C-B1F8-2C5D0FAD3451}"/>
                    </a:ext>
                  </a:extLst>
                </p:cNvPr>
                <p:cNvSpPr/>
                <p:nvPr/>
              </p:nvSpPr>
              <p:spPr>
                <a:xfrm>
                  <a:off x="14337915" y="10403224"/>
                  <a:ext cx="301721" cy="237067"/>
                </a:xfrm>
                <a:custGeom>
                  <a:avLst/>
                  <a:gdLst>
                    <a:gd name="connsiteX0" fmla="*/ 101600 w 301721"/>
                    <a:gd name="connsiteY0" fmla="*/ 116994 h 237067"/>
                    <a:gd name="connsiteX1" fmla="*/ 30788 w 301721"/>
                    <a:gd name="connsiteY1" fmla="*/ 98521 h 237067"/>
                    <a:gd name="connsiteX2" fmla="*/ 0 w 301721"/>
                    <a:gd name="connsiteY2" fmla="*/ 73891 h 237067"/>
                    <a:gd name="connsiteX3" fmla="*/ 21552 w 301721"/>
                    <a:gd name="connsiteY3" fmla="*/ 0 h 237067"/>
                    <a:gd name="connsiteX4" fmla="*/ 58497 w 301721"/>
                    <a:gd name="connsiteY4" fmla="*/ 15394 h 237067"/>
                    <a:gd name="connsiteX5" fmla="*/ 92364 w 301721"/>
                    <a:gd name="connsiteY5" fmla="*/ 36946 h 237067"/>
                    <a:gd name="connsiteX6" fmla="*/ 166255 w 301721"/>
                    <a:gd name="connsiteY6" fmla="*/ 27709 h 237067"/>
                    <a:gd name="connsiteX7" fmla="*/ 227830 w 301721"/>
                    <a:gd name="connsiteY7" fmla="*/ 76970 h 237067"/>
                    <a:gd name="connsiteX8" fmla="*/ 301721 w 301721"/>
                    <a:gd name="connsiteY8" fmla="*/ 113915 h 237067"/>
                    <a:gd name="connsiteX9" fmla="*/ 258618 w 301721"/>
                    <a:gd name="connsiteY9" fmla="*/ 187806 h 237067"/>
                    <a:gd name="connsiteX10" fmla="*/ 150861 w 301721"/>
                    <a:gd name="connsiteY10" fmla="*/ 237067 h 237067"/>
                    <a:gd name="connsiteX11" fmla="*/ 110837 w 301721"/>
                    <a:gd name="connsiteY11" fmla="*/ 206279 h 237067"/>
                    <a:gd name="connsiteX12" fmla="*/ 101600 w 301721"/>
                    <a:gd name="connsiteY12" fmla="*/ 116994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721" h="237067">
                      <a:moveTo>
                        <a:pt x="101600" y="116994"/>
                      </a:moveTo>
                      <a:lnTo>
                        <a:pt x="30788" y="98521"/>
                      </a:lnTo>
                      <a:lnTo>
                        <a:pt x="0" y="73891"/>
                      </a:lnTo>
                      <a:lnTo>
                        <a:pt x="21552" y="0"/>
                      </a:lnTo>
                      <a:lnTo>
                        <a:pt x="58497" y="15394"/>
                      </a:lnTo>
                      <a:lnTo>
                        <a:pt x="92364" y="36946"/>
                      </a:lnTo>
                      <a:lnTo>
                        <a:pt x="166255" y="27709"/>
                      </a:lnTo>
                      <a:lnTo>
                        <a:pt x="227830" y="76970"/>
                      </a:lnTo>
                      <a:lnTo>
                        <a:pt x="301721" y="113915"/>
                      </a:lnTo>
                      <a:lnTo>
                        <a:pt x="258618" y="187806"/>
                      </a:lnTo>
                      <a:lnTo>
                        <a:pt x="150861" y="237067"/>
                      </a:lnTo>
                      <a:lnTo>
                        <a:pt x="110837" y="206279"/>
                      </a:lnTo>
                      <a:lnTo>
                        <a:pt x="101600" y="116994"/>
                      </a:lnTo>
                      <a:close/>
                    </a:path>
                  </a:pathLst>
                </a:custGeom>
                <a:solidFill>
                  <a:srgbClr val="2D2A2B"/>
                </a:solidFill>
                <a:ln w="127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grpSp>
        </p:grpSp>
      </p:grpSp>
      <p:sp>
        <p:nvSpPr>
          <p:cNvPr id="116" name="Text Placeholder 7">
            <a:extLst>
              <a:ext uri="{FF2B5EF4-FFF2-40B4-BE49-F238E27FC236}">
                <a16:creationId xmlns:a16="http://schemas.microsoft.com/office/drawing/2014/main" id="{AF2C2710-BA88-40EA-A67F-7177E71F4B72}"/>
              </a:ext>
            </a:extLst>
          </p:cNvPr>
          <p:cNvSpPr txBox="1">
            <a:spLocks/>
          </p:cNvSpPr>
          <p:nvPr/>
        </p:nvSpPr>
        <p:spPr>
          <a:xfrm>
            <a:off x="5317804" y="2459095"/>
            <a:ext cx="322118" cy="326077"/>
          </a:xfrm>
          <a:prstGeom prst="rect">
            <a:avLst/>
          </a:prstGeom>
        </p:spPr>
        <p:txBody>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F05A28"/>
                </a:solidFill>
                <a:effectLst/>
                <a:uLnTx/>
                <a:uFillTx/>
                <a:latin typeface="Roboto" pitchFamily="2" charset="0"/>
                <a:ea typeface="Roboto" pitchFamily="2" charset="0"/>
                <a:cs typeface="Levenim MT" pitchFamily="2" charset="-79"/>
              </a:rPr>
              <a:t>RUC West</a:t>
            </a:r>
          </a:p>
        </p:txBody>
      </p:sp>
      <p:sp>
        <p:nvSpPr>
          <p:cNvPr id="118" name="Text Placeholder 7">
            <a:extLst>
              <a:ext uri="{FF2B5EF4-FFF2-40B4-BE49-F238E27FC236}">
                <a16:creationId xmlns:a16="http://schemas.microsoft.com/office/drawing/2014/main" id="{6299CF6E-B8CA-4683-AC18-EC07FBE59B7A}"/>
              </a:ext>
            </a:extLst>
          </p:cNvPr>
          <p:cNvSpPr txBox="1">
            <a:spLocks/>
          </p:cNvSpPr>
          <p:nvPr/>
        </p:nvSpPr>
        <p:spPr>
          <a:xfrm>
            <a:off x="9439584" y="3271284"/>
            <a:ext cx="474102" cy="602814"/>
          </a:xfrm>
          <a:prstGeom prst="rect">
            <a:avLst/>
          </a:prstGeom>
        </p:spPr>
        <p:txBody>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just" defTabSz="914457"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F05A28"/>
                </a:solidFill>
                <a:effectLst/>
                <a:uLnTx/>
                <a:uFillTx/>
                <a:latin typeface="Roboto" pitchFamily="2" charset="0"/>
                <a:ea typeface="Roboto" pitchFamily="2" charset="0"/>
                <a:cs typeface="Levenim MT" pitchFamily="2" charset="-79"/>
              </a:rPr>
              <a:t>I-95 Corridor  Coalition</a:t>
            </a:r>
          </a:p>
        </p:txBody>
      </p:sp>
      <p:sp>
        <p:nvSpPr>
          <p:cNvPr id="3" name="Rectangle 2">
            <a:extLst>
              <a:ext uri="{FF2B5EF4-FFF2-40B4-BE49-F238E27FC236}">
                <a16:creationId xmlns:a16="http://schemas.microsoft.com/office/drawing/2014/main" id="{72A46595-34B3-4E7B-BEF0-6BED61ED9D6D}"/>
              </a:ext>
            </a:extLst>
          </p:cNvPr>
          <p:cNvSpPr/>
          <p:nvPr/>
        </p:nvSpPr>
        <p:spPr>
          <a:xfrm>
            <a:off x="1833115" y="2319769"/>
            <a:ext cx="145466" cy="145466"/>
          </a:xfrm>
          <a:prstGeom prst="rect">
            <a:avLst/>
          </a:prstGeom>
          <a:solidFill>
            <a:srgbClr val="2D2A2B"/>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CDC3D378-FC0C-4C87-B2BD-8C76EE1E74D8}"/>
              </a:ext>
            </a:extLst>
          </p:cNvPr>
          <p:cNvSpPr/>
          <p:nvPr/>
        </p:nvSpPr>
        <p:spPr>
          <a:xfrm>
            <a:off x="1833115" y="3421027"/>
            <a:ext cx="145466" cy="145466"/>
          </a:xfrm>
          <a:prstGeom prst="rect">
            <a:avLst/>
          </a:prstGeom>
          <a:solidFill>
            <a:schemeClr val="bg1">
              <a:lumMod val="75000"/>
            </a:schemeClr>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ctr"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7939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Rectangle 7"/>
          <p:cNvSpPr>
            <a:spLocks noChangeArrowheads="1"/>
          </p:cNvSpPr>
          <p:nvPr/>
        </p:nvSpPr>
        <p:spPr bwMode="auto">
          <a:xfrm>
            <a:off x="2011499" y="1446273"/>
            <a:ext cx="2648217" cy="2538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342866" rtl="0" eaLnBrk="1" fontAlgn="base" latinLnBrk="0" hangingPunct="1">
              <a:lnSpc>
                <a:spcPct val="100000"/>
              </a:lnSpc>
              <a:spcBef>
                <a:spcPct val="0"/>
              </a:spcBef>
              <a:spcAft>
                <a:spcPct val="0"/>
              </a:spcAft>
              <a:buClrTx/>
              <a:buSzTx/>
              <a:buFontTx/>
              <a:buNone/>
              <a:tabLst/>
              <a:defRPr/>
            </a:pPr>
            <a:r>
              <a:rPr kumimoji="0" lang="en-US" sz="1650" b="1" i="0" u="none" strike="noStrike" kern="1200" cap="none" spc="0" normalizeH="0" baseline="0" noProof="0" dirty="0">
                <a:ln>
                  <a:noFill/>
                </a:ln>
                <a:solidFill>
                  <a:srgbClr val="F05A28"/>
                </a:solidFill>
                <a:effectLst/>
                <a:uLnTx/>
                <a:uFillTx/>
                <a:latin typeface="Roboto" pitchFamily="2" charset="0"/>
                <a:ea typeface="+mn-ea"/>
                <a:cs typeface="Arial" pitchFamily="34" charset="0"/>
              </a:rPr>
              <a:t>FAST Act </a:t>
            </a:r>
            <a:r>
              <a:rPr kumimoji="0" lang="en-US" sz="1650" b="0" i="0" u="none" strike="noStrike" kern="1200" cap="none" spc="0" normalizeH="0" baseline="0" noProof="0" dirty="0">
                <a:ln>
                  <a:noFill/>
                </a:ln>
                <a:solidFill>
                  <a:srgbClr val="F05A28"/>
                </a:solidFill>
                <a:effectLst/>
                <a:uLnTx/>
                <a:uFillTx/>
                <a:latin typeface="Roboto Light" pitchFamily="2" charset="0"/>
                <a:ea typeface="Roboto Light" pitchFamily="2" charset="0"/>
                <a:cs typeface="Arial" pitchFamily="34" charset="0"/>
              </a:rPr>
              <a:t>and STSFA Grants</a:t>
            </a:r>
            <a:endParaRPr kumimoji="0" lang="en-US" sz="675" b="0" i="0" u="none" strike="noStrike" kern="1200" cap="none" spc="0" normalizeH="0" baseline="0" noProof="0" dirty="0">
              <a:ln>
                <a:noFill/>
              </a:ln>
              <a:solidFill>
                <a:srgbClr val="F05A28"/>
              </a:solidFill>
              <a:effectLst/>
              <a:uLnTx/>
              <a:uFillTx/>
              <a:latin typeface="Arial" pitchFamily="34" charset="0"/>
              <a:ea typeface="+mn-ea"/>
              <a:cs typeface="Arial" pitchFamily="34" charset="0"/>
            </a:endParaRPr>
          </a:p>
        </p:txBody>
      </p:sp>
      <p:sp>
        <p:nvSpPr>
          <p:cNvPr id="343" name="Line 8"/>
          <p:cNvSpPr>
            <a:spLocks noChangeShapeType="1"/>
          </p:cNvSpPr>
          <p:nvPr/>
        </p:nvSpPr>
        <p:spPr bwMode="auto">
          <a:xfrm>
            <a:off x="2011498" y="1343296"/>
            <a:ext cx="1412493" cy="596"/>
          </a:xfrm>
          <a:prstGeom prst="line">
            <a:avLst/>
          </a:prstGeom>
          <a:noFill/>
          <a:ln w="28575" cap="flat">
            <a:solidFill>
              <a:srgbClr val="F05A28"/>
            </a:solidFill>
            <a:prstDash val="solid"/>
            <a:miter lim="800000"/>
            <a:headEnd/>
            <a:tailEnd/>
          </a:ln>
        </p:spPr>
        <p:txBody>
          <a:bodyPr vert="horz" wrap="square" lIns="34286" tIns="17143" rIns="34286" bIns="17143" numCol="1" anchor="t" anchorCtr="0" compatLnSpc="1">
            <a:prstTxWarp prst="textNoShape">
              <a:avLst/>
            </a:prstTxWarp>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347" name="Text Placeholder 7"/>
          <p:cNvSpPr txBox="1">
            <a:spLocks/>
          </p:cNvSpPr>
          <p:nvPr/>
        </p:nvSpPr>
        <p:spPr>
          <a:xfrm>
            <a:off x="3553157" y="2657576"/>
            <a:ext cx="6657108" cy="2542844"/>
          </a:xfrm>
          <a:prstGeom prst="rect">
            <a:avLst/>
          </a:prstGeom>
        </p:spPr>
        <p:txBody>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just" defTabSz="914457"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lumMod val="50000"/>
                  </a:prstClr>
                </a:solidFill>
                <a:effectLst/>
                <a:uLnTx/>
                <a:uFillTx/>
                <a:latin typeface="Roboto" pitchFamily="2" charset="0"/>
                <a:ea typeface="Roboto" pitchFamily="2" charset="0"/>
                <a:cs typeface="Levenim MT" pitchFamily="2" charset="-79"/>
              </a:rPr>
              <a:t>$95 million Surface Transportation System Funding Alternatives (STSFA) grant program established under the FAST Act</a:t>
            </a:r>
          </a:p>
          <a:p>
            <a:pPr marL="0" marR="0" lvl="0" indent="0" algn="just" defTabSz="914457" rtl="0" eaLnBrk="1" fontAlgn="auto" latinLnBrk="0" hangingPunct="1">
              <a:lnSpc>
                <a:spcPct val="15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lumMod val="50000"/>
                </a:prstClr>
              </a:solidFill>
              <a:effectLst/>
              <a:uLnTx/>
              <a:uFillTx/>
              <a:latin typeface="Roboto" pitchFamily="2" charset="0"/>
              <a:ea typeface="Roboto" pitchFamily="2" charset="0"/>
              <a:cs typeface="Levenim MT" pitchFamily="2" charset="-79"/>
            </a:endParaRPr>
          </a:p>
          <a:p>
            <a:pPr marL="0" marR="0" lvl="0" indent="0" algn="just" defTabSz="914457"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lumMod val="50000"/>
                  </a:prstClr>
                </a:solidFill>
                <a:effectLst/>
                <a:uLnTx/>
                <a:uFillTx/>
                <a:latin typeface="Roboto" pitchFamily="2" charset="0"/>
                <a:ea typeface="Roboto" pitchFamily="2" charset="0"/>
                <a:cs typeface="Levenim MT" pitchFamily="2" charset="-79"/>
              </a:rPr>
              <a:t>STSFA program purpose: </a:t>
            </a:r>
          </a:p>
          <a:p>
            <a:pPr marL="0" marR="0" lvl="0" indent="0" algn="just" defTabSz="914457"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lumMod val="50000"/>
                  </a:prstClr>
                </a:solidFill>
                <a:effectLst/>
                <a:uLnTx/>
                <a:uFillTx/>
                <a:latin typeface="Roboto" pitchFamily="2" charset="0"/>
                <a:ea typeface="Roboto" pitchFamily="2" charset="0"/>
                <a:cs typeface="Levenim MT" pitchFamily="2" charset="-79"/>
              </a:rPr>
              <a:t>“to provide grants to States to demonstrate user-based alternative revenue mechanisms that utilize a user fee structure to maintain the long-term solvency of the Highway Trust Fund”</a:t>
            </a:r>
          </a:p>
        </p:txBody>
      </p:sp>
      <p:sp>
        <p:nvSpPr>
          <p:cNvPr id="25" name="Rectangle 8"/>
          <p:cNvSpPr>
            <a:spLocks noChangeArrowheads="1"/>
          </p:cNvSpPr>
          <p:nvPr/>
        </p:nvSpPr>
        <p:spPr bwMode="auto">
          <a:xfrm flipV="1">
            <a:off x="1524001" y="5767083"/>
            <a:ext cx="8686264" cy="233332"/>
          </a:xfrm>
          <a:prstGeom prst="rect">
            <a:avLst/>
          </a:prstGeom>
          <a:solidFill>
            <a:srgbClr val="F05A28"/>
          </a:solidFill>
          <a:ln w="9525">
            <a:noFill/>
            <a:miter lim="800000"/>
            <a:headEnd/>
            <a:tailEnd/>
          </a:ln>
        </p:spPr>
        <p:txBody>
          <a:bodyPr vert="horz" wrap="square" lIns="34286" tIns="17143" rIns="34286" bIns="17143" numCol="1" anchor="t" anchorCtr="0" compatLnSpc="1">
            <a:prstTxWarp prst="textNoShape">
              <a:avLst/>
            </a:prstTxWarp>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28" name="Rectangle 145">
            <a:extLst>
              <a:ext uri="{FF2B5EF4-FFF2-40B4-BE49-F238E27FC236}">
                <a16:creationId xmlns:a16="http://schemas.microsoft.com/office/drawing/2014/main" id="{FCEBC89D-6399-48C7-90C6-23BA498E248E}"/>
              </a:ext>
            </a:extLst>
          </p:cNvPr>
          <p:cNvSpPr>
            <a:spLocks noChangeArrowheads="1"/>
          </p:cNvSpPr>
          <p:nvPr/>
        </p:nvSpPr>
        <p:spPr bwMode="auto">
          <a:xfrm>
            <a:off x="3423990" y="2723961"/>
            <a:ext cx="57738" cy="180951"/>
          </a:xfrm>
          <a:prstGeom prst="rect">
            <a:avLst/>
          </a:prstGeom>
          <a:solidFill>
            <a:srgbClr val="F05A28"/>
          </a:solidFill>
          <a:ln w="9525">
            <a:noFill/>
            <a:miter lim="800000"/>
            <a:headEnd/>
            <a:tailEnd/>
          </a:ln>
        </p:spPr>
        <p:txBody>
          <a:bodyPr vert="horz" wrap="square" lIns="34286" tIns="17143" rIns="34286" bIns="17143" numCol="1" anchor="t" anchorCtr="0" compatLnSpc="1">
            <a:prstTxWarp prst="textNoShape">
              <a:avLst/>
            </a:prstTxWarp>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
        <p:nvSpPr>
          <p:cNvPr id="29" name="Rectangle 145">
            <a:extLst>
              <a:ext uri="{FF2B5EF4-FFF2-40B4-BE49-F238E27FC236}">
                <a16:creationId xmlns:a16="http://schemas.microsoft.com/office/drawing/2014/main" id="{3907ED54-B4CF-47C0-8764-FA4BF07A9FC6}"/>
              </a:ext>
            </a:extLst>
          </p:cNvPr>
          <p:cNvSpPr>
            <a:spLocks noChangeArrowheads="1"/>
          </p:cNvSpPr>
          <p:nvPr/>
        </p:nvSpPr>
        <p:spPr bwMode="auto">
          <a:xfrm>
            <a:off x="3423990" y="3600429"/>
            <a:ext cx="57738" cy="180951"/>
          </a:xfrm>
          <a:prstGeom prst="rect">
            <a:avLst/>
          </a:prstGeom>
          <a:solidFill>
            <a:srgbClr val="F05A28"/>
          </a:solidFill>
          <a:ln w="9525">
            <a:noFill/>
            <a:miter lim="800000"/>
            <a:headEnd/>
            <a:tailEnd/>
          </a:ln>
        </p:spPr>
        <p:txBody>
          <a:bodyPr vert="horz" wrap="square" lIns="34286" tIns="17143" rIns="34286" bIns="17143" numCol="1" anchor="t" anchorCtr="0" compatLnSpc="1">
            <a:prstTxWarp prst="textNoShape">
              <a:avLst/>
            </a:prstTxWarp>
          </a:bodyPr>
          <a:lstStyle>
            <a:defPPr>
              <a:defRPr lang="en-US"/>
            </a:defPPr>
            <a:lvl1pPr marL="0" algn="l" defTabSz="914457" rtl="0" eaLnBrk="1" latinLnBrk="0" hangingPunct="1">
              <a:defRPr sz="1806" kern="1200">
                <a:solidFill>
                  <a:schemeClr val="tx1"/>
                </a:solidFill>
                <a:latin typeface="+mn-lt"/>
                <a:ea typeface="+mn-ea"/>
                <a:cs typeface="+mn-cs"/>
              </a:defRPr>
            </a:lvl1pPr>
            <a:lvl2pPr marL="457228" algn="l" defTabSz="914457" rtl="0" eaLnBrk="1" latinLnBrk="0" hangingPunct="1">
              <a:defRPr sz="1806" kern="1200">
                <a:solidFill>
                  <a:schemeClr val="tx1"/>
                </a:solidFill>
                <a:latin typeface="+mn-lt"/>
                <a:ea typeface="+mn-ea"/>
                <a:cs typeface="+mn-cs"/>
              </a:defRPr>
            </a:lvl2pPr>
            <a:lvl3pPr marL="914457" algn="l" defTabSz="914457" rtl="0" eaLnBrk="1" latinLnBrk="0" hangingPunct="1">
              <a:defRPr sz="1806" kern="1200">
                <a:solidFill>
                  <a:schemeClr val="tx1"/>
                </a:solidFill>
                <a:latin typeface="+mn-lt"/>
                <a:ea typeface="+mn-ea"/>
                <a:cs typeface="+mn-cs"/>
              </a:defRPr>
            </a:lvl3pPr>
            <a:lvl4pPr marL="1371685" algn="l" defTabSz="914457" rtl="0" eaLnBrk="1" latinLnBrk="0" hangingPunct="1">
              <a:defRPr sz="1806" kern="1200">
                <a:solidFill>
                  <a:schemeClr val="tx1"/>
                </a:solidFill>
                <a:latin typeface="+mn-lt"/>
                <a:ea typeface="+mn-ea"/>
                <a:cs typeface="+mn-cs"/>
              </a:defRPr>
            </a:lvl4pPr>
            <a:lvl5pPr marL="1828914" algn="l" defTabSz="914457" rtl="0" eaLnBrk="1" latinLnBrk="0" hangingPunct="1">
              <a:defRPr sz="1806" kern="1200">
                <a:solidFill>
                  <a:schemeClr val="tx1"/>
                </a:solidFill>
                <a:latin typeface="+mn-lt"/>
                <a:ea typeface="+mn-ea"/>
                <a:cs typeface="+mn-cs"/>
              </a:defRPr>
            </a:lvl5pPr>
            <a:lvl6pPr marL="2286142" algn="l" defTabSz="914457" rtl="0" eaLnBrk="1" latinLnBrk="0" hangingPunct="1">
              <a:defRPr sz="1806" kern="1200">
                <a:solidFill>
                  <a:schemeClr val="tx1"/>
                </a:solidFill>
                <a:latin typeface="+mn-lt"/>
                <a:ea typeface="+mn-ea"/>
                <a:cs typeface="+mn-cs"/>
              </a:defRPr>
            </a:lvl6pPr>
            <a:lvl7pPr marL="2743370" algn="l" defTabSz="914457" rtl="0" eaLnBrk="1" latinLnBrk="0" hangingPunct="1">
              <a:defRPr sz="1806" kern="1200">
                <a:solidFill>
                  <a:schemeClr val="tx1"/>
                </a:solidFill>
                <a:latin typeface="+mn-lt"/>
                <a:ea typeface="+mn-ea"/>
                <a:cs typeface="+mn-cs"/>
              </a:defRPr>
            </a:lvl7pPr>
            <a:lvl8pPr marL="3200598" algn="l" defTabSz="914457" rtl="0" eaLnBrk="1" latinLnBrk="0" hangingPunct="1">
              <a:defRPr sz="1806" kern="1200">
                <a:solidFill>
                  <a:schemeClr val="tx1"/>
                </a:solidFill>
                <a:latin typeface="+mn-lt"/>
                <a:ea typeface="+mn-ea"/>
                <a:cs typeface="+mn-cs"/>
              </a:defRPr>
            </a:lvl8pPr>
            <a:lvl9pPr marL="3657827" algn="l" defTabSz="914457" rtl="0" eaLnBrk="1" latinLnBrk="0" hangingPunct="1">
              <a:defRPr sz="1806" kern="1200">
                <a:solidFill>
                  <a:schemeClr val="tx1"/>
                </a:solidFill>
                <a:latin typeface="+mn-lt"/>
                <a:ea typeface="+mn-ea"/>
                <a:cs typeface="+mn-cs"/>
              </a:defRPr>
            </a:lvl9pPr>
          </a:lstStyle>
          <a:p>
            <a:pPr marL="0" marR="0" lvl="0" indent="0" algn="l" defTabSz="914457" rtl="0" eaLnBrk="1" fontAlgn="auto" latinLnBrk="0" hangingPunct="1">
              <a:lnSpc>
                <a:spcPct val="100000"/>
              </a:lnSpc>
              <a:spcBef>
                <a:spcPts val="0"/>
              </a:spcBef>
              <a:spcAft>
                <a:spcPts val="0"/>
              </a:spcAft>
              <a:buClrTx/>
              <a:buSzTx/>
              <a:buFontTx/>
              <a:buNone/>
              <a:tabLst/>
              <a:defRPr/>
            </a:pPr>
            <a:endParaRPr kumimoji="0" lang="en-US" sz="677"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62455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661</Words>
  <Application>Microsoft Office PowerPoint</Application>
  <PresentationFormat>Widescreen</PresentationFormat>
  <Paragraphs>110</Paragraphs>
  <Slides>15</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Gill Sans MT</vt:lpstr>
      <vt:lpstr>Helvetica</vt:lpstr>
      <vt:lpstr>Lato</vt:lpstr>
      <vt:lpstr>Roboto</vt:lpstr>
      <vt:lpstr>Roboto Light</vt:lpstr>
      <vt:lpstr>Symbol</vt:lpstr>
      <vt:lpstr>Wingdings 3</vt:lpstr>
      <vt:lpstr>Clarity</vt:lpstr>
      <vt:lpstr>Electric  and hybrid vehicles and challenges to road funding. </vt:lpstr>
      <vt:lpstr>PowerPoint Presentation</vt:lpstr>
      <vt:lpstr>PowerPoint Presentation</vt:lpstr>
      <vt:lpstr>Fuel tax’s decline</vt:lpstr>
      <vt:lpstr>PowerPoint Presentation</vt:lpstr>
      <vt:lpstr>PowerPoint Presentation</vt:lpstr>
      <vt:lpstr>Fancy infrastructure?</vt:lpstr>
      <vt:lpstr>PowerPoint Presentation</vt:lpstr>
      <vt:lpstr>PowerPoint Presentation</vt:lpstr>
      <vt:lpstr>Key Context Issues</vt:lpstr>
      <vt:lpstr>A National Pilot??</vt:lpstr>
      <vt:lpstr>Key Elements</vt:lpstr>
      <vt:lpstr>Key Elements</vt:lpstr>
      <vt:lpstr>What Political Leaders Expect to Learn About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and hybrid vehicles and challenges to road funding. </dc:title>
  <dc:creator>Brenda Swank</dc:creator>
  <cp:lastModifiedBy>Brenda Swank</cp:lastModifiedBy>
  <cp:revision>1</cp:revision>
  <dcterms:created xsi:type="dcterms:W3CDTF">2022-11-22T19:59:27Z</dcterms:created>
  <dcterms:modified xsi:type="dcterms:W3CDTF">2022-11-22T19:59:53Z</dcterms:modified>
</cp:coreProperties>
</file>